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</p:sldMasterIdLst>
  <p:notesMasterIdLst>
    <p:notesMasterId r:id="rId43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3" r:id="rId19"/>
    <p:sldId id="262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84" r:id="rId28"/>
    <p:sldId id="285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6" r:id="rId41"/>
    <p:sldId id="283" r:id="rId42"/>
  </p:sldIdLst>
  <p:sldSz cx="9144000" cy="6858000" type="screen4x3"/>
  <p:notesSz cx="6858000" cy="9144000"/>
  <p:defaultTextStyle>
    <a:defPPr>
      <a:defRPr lang="uk-UA"/>
    </a:defPPr>
    <a:lvl1pPr marL="0" algn="l" defTabSz="909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599" algn="l" defTabSz="909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202" algn="l" defTabSz="909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3805" algn="l" defTabSz="909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8402" algn="l" defTabSz="909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3006" algn="l" defTabSz="909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7604" algn="l" defTabSz="909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2195" algn="l" defTabSz="909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6802" algn="l" defTabSz="909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510AD-DF72-4EDB-A03A-67F9F583419A}" type="datetimeFigureOut">
              <a:rPr lang="uk-UA" smtClean="0"/>
              <a:t>02.12.2015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2C3F1-486F-40B1-89EB-956639624C43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09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599" algn="l" defTabSz="909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202" algn="l" defTabSz="909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805" algn="l" defTabSz="909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402" algn="l" defTabSz="909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006" algn="l" defTabSz="909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7604" algn="l" defTabSz="909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2195" algn="l" defTabSz="909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6802" algn="l" defTabSz="909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2368" indent="0" algn="ctr">
              <a:buNone/>
              <a:defRPr/>
            </a:lvl2pPr>
            <a:lvl3pPr marL="824733" indent="0" algn="ctr">
              <a:buNone/>
              <a:defRPr/>
            </a:lvl3pPr>
            <a:lvl4pPr marL="1237107" indent="0" algn="ctr">
              <a:buNone/>
              <a:defRPr/>
            </a:lvl4pPr>
            <a:lvl5pPr marL="1649474" indent="0" algn="ctr">
              <a:buNone/>
              <a:defRPr/>
            </a:lvl5pPr>
            <a:lvl6pPr marL="2061828" indent="0" algn="ctr">
              <a:buNone/>
              <a:defRPr/>
            </a:lvl6pPr>
            <a:lvl7pPr marL="2474208" indent="0" algn="ctr">
              <a:buNone/>
              <a:defRPr/>
            </a:lvl7pPr>
            <a:lvl8pPr marL="2886575" indent="0" algn="ctr">
              <a:buNone/>
              <a:defRPr/>
            </a:lvl8pPr>
            <a:lvl9pPr marL="329895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C66C481-07C1-4E21-831E-7E1A0AFCCDB4}" type="datetime1">
              <a:rPr lang="uk-UA" smtClean="0"/>
              <a:t>02.12.2015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CDCE2B8-5D00-4F9E-80EB-C2B471FF28E8}" type="datetime1">
              <a:rPr lang="uk-UA" smtClean="0"/>
              <a:t>02.12.2015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3794C-FCA2-493A-BAC4-D3AFC96201B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C102-A410-4101-A6D5-413D8BB026A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0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3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20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78B7-CA12-43A2-B82A-E4F87F0B738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999-F8CB-4E11-81A5-309038C0BF24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58" indent="0">
              <a:buNone/>
              <a:defRPr sz="2000" b="1"/>
            </a:lvl2pPr>
            <a:lvl3pPr marL="910522" indent="0">
              <a:buNone/>
              <a:defRPr sz="1800" b="1"/>
            </a:lvl3pPr>
            <a:lvl4pPr marL="1365786" indent="0">
              <a:buNone/>
              <a:defRPr sz="1600" b="1"/>
            </a:lvl4pPr>
            <a:lvl5pPr marL="1821043" indent="0">
              <a:buNone/>
              <a:defRPr sz="1600" b="1"/>
            </a:lvl5pPr>
            <a:lvl6pPr marL="2276307" indent="0">
              <a:buNone/>
              <a:defRPr sz="1600" b="1"/>
            </a:lvl6pPr>
            <a:lvl7pPr marL="2731567" indent="0">
              <a:buNone/>
              <a:defRPr sz="1600" b="1"/>
            </a:lvl7pPr>
            <a:lvl8pPr marL="3186817" indent="0">
              <a:buNone/>
              <a:defRPr sz="1600" b="1"/>
            </a:lvl8pPr>
            <a:lvl9pPr marL="364208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58" indent="0">
              <a:buNone/>
              <a:defRPr sz="2000" b="1"/>
            </a:lvl2pPr>
            <a:lvl3pPr marL="910522" indent="0">
              <a:buNone/>
              <a:defRPr sz="1800" b="1"/>
            </a:lvl3pPr>
            <a:lvl4pPr marL="1365786" indent="0">
              <a:buNone/>
              <a:defRPr sz="1600" b="1"/>
            </a:lvl4pPr>
            <a:lvl5pPr marL="1821043" indent="0">
              <a:buNone/>
              <a:defRPr sz="1600" b="1"/>
            </a:lvl5pPr>
            <a:lvl6pPr marL="2276307" indent="0">
              <a:buNone/>
              <a:defRPr sz="1600" b="1"/>
            </a:lvl6pPr>
            <a:lvl7pPr marL="2731567" indent="0">
              <a:buNone/>
              <a:defRPr sz="1600" b="1"/>
            </a:lvl7pPr>
            <a:lvl8pPr marL="3186817" indent="0">
              <a:buNone/>
              <a:defRPr sz="1600" b="1"/>
            </a:lvl8pPr>
            <a:lvl9pPr marL="364208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744E-5D8E-48D7-8EC5-F60E0099D28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2876-911C-4A36-A989-B4F54E00F4D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2862-5A77-43E9-AE2D-6A1AE6DEE6C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58" indent="0">
              <a:buNone/>
              <a:defRPr sz="1200"/>
            </a:lvl2pPr>
            <a:lvl3pPr marL="910522" indent="0">
              <a:buNone/>
              <a:defRPr sz="1000"/>
            </a:lvl3pPr>
            <a:lvl4pPr marL="1365786" indent="0">
              <a:buNone/>
              <a:defRPr sz="900"/>
            </a:lvl4pPr>
            <a:lvl5pPr marL="1821043" indent="0">
              <a:buNone/>
              <a:defRPr sz="900"/>
            </a:lvl5pPr>
            <a:lvl6pPr marL="2276307" indent="0">
              <a:buNone/>
              <a:defRPr sz="900"/>
            </a:lvl6pPr>
            <a:lvl7pPr marL="2731567" indent="0">
              <a:buNone/>
              <a:defRPr sz="900"/>
            </a:lvl7pPr>
            <a:lvl8pPr marL="3186817" indent="0">
              <a:buNone/>
              <a:defRPr sz="900"/>
            </a:lvl8pPr>
            <a:lvl9pPr marL="36420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419E-3FDC-4A32-AFB4-5CB1593F864B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58" indent="0">
              <a:buNone/>
              <a:defRPr sz="2800"/>
            </a:lvl2pPr>
            <a:lvl3pPr marL="910522" indent="0">
              <a:buNone/>
              <a:defRPr sz="2400"/>
            </a:lvl3pPr>
            <a:lvl4pPr marL="1365786" indent="0">
              <a:buNone/>
              <a:defRPr sz="2000"/>
            </a:lvl4pPr>
            <a:lvl5pPr marL="1821043" indent="0">
              <a:buNone/>
              <a:defRPr sz="2000"/>
            </a:lvl5pPr>
            <a:lvl6pPr marL="2276307" indent="0">
              <a:buNone/>
              <a:defRPr sz="2000"/>
            </a:lvl6pPr>
            <a:lvl7pPr marL="2731567" indent="0">
              <a:buNone/>
              <a:defRPr sz="2000"/>
            </a:lvl7pPr>
            <a:lvl8pPr marL="3186817" indent="0">
              <a:buNone/>
              <a:defRPr sz="2000"/>
            </a:lvl8pPr>
            <a:lvl9pPr marL="36420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58" indent="0">
              <a:buNone/>
              <a:defRPr sz="1200"/>
            </a:lvl2pPr>
            <a:lvl3pPr marL="910522" indent="0">
              <a:buNone/>
              <a:defRPr sz="1000"/>
            </a:lvl3pPr>
            <a:lvl4pPr marL="1365786" indent="0">
              <a:buNone/>
              <a:defRPr sz="900"/>
            </a:lvl4pPr>
            <a:lvl5pPr marL="1821043" indent="0">
              <a:buNone/>
              <a:defRPr sz="900"/>
            </a:lvl5pPr>
            <a:lvl6pPr marL="2276307" indent="0">
              <a:buNone/>
              <a:defRPr sz="900"/>
            </a:lvl6pPr>
            <a:lvl7pPr marL="2731567" indent="0">
              <a:buNone/>
              <a:defRPr sz="900"/>
            </a:lvl7pPr>
            <a:lvl8pPr marL="3186817" indent="0">
              <a:buNone/>
              <a:defRPr sz="900"/>
            </a:lvl8pPr>
            <a:lvl9pPr marL="36420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494F-6A9F-4209-8086-9F397F7C8976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A861-38B7-4D47-9337-683C436CF5C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880" y="273684"/>
            <a:ext cx="2056320" cy="58556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84"/>
            <a:ext cx="6032160" cy="58556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0766CDC-9A22-49CB-ADB6-4C79F062075F}" type="datetime1">
              <a:rPr lang="uk-UA" smtClean="0"/>
              <a:t>02.12.2015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7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CD0C-13D8-492D-B3D1-B4699CF3D6D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6D2DE-90DE-4885-9561-EDFC27514A8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9845C-5B6E-498F-80AB-5F2ED99E114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6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7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1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9E49-FA4A-4799-B73A-DF5CC4A8CB6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3CF3-CCB1-4905-8F4D-CB7B4407D88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6" indent="0">
              <a:buNone/>
              <a:defRPr sz="2000" b="1"/>
            </a:lvl2pPr>
            <a:lvl3pPr marL="912317" indent="0">
              <a:buNone/>
              <a:defRPr sz="1800" b="1"/>
            </a:lvl3pPr>
            <a:lvl4pPr marL="1368476" indent="0">
              <a:buNone/>
              <a:defRPr sz="1600" b="1"/>
            </a:lvl4pPr>
            <a:lvl5pPr marL="1824633" indent="0">
              <a:buNone/>
              <a:defRPr sz="1600" b="1"/>
            </a:lvl5pPr>
            <a:lvl6pPr marL="2280794" indent="0">
              <a:buNone/>
              <a:defRPr sz="1600" b="1"/>
            </a:lvl6pPr>
            <a:lvl7pPr marL="2736950" indent="0">
              <a:buNone/>
              <a:defRPr sz="1600" b="1"/>
            </a:lvl7pPr>
            <a:lvl8pPr marL="3193102" indent="0">
              <a:buNone/>
              <a:defRPr sz="1600" b="1"/>
            </a:lvl8pPr>
            <a:lvl9pPr marL="364926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6" indent="0">
              <a:buNone/>
              <a:defRPr sz="2000" b="1"/>
            </a:lvl2pPr>
            <a:lvl3pPr marL="912317" indent="0">
              <a:buNone/>
              <a:defRPr sz="1800" b="1"/>
            </a:lvl3pPr>
            <a:lvl4pPr marL="1368476" indent="0">
              <a:buNone/>
              <a:defRPr sz="1600" b="1"/>
            </a:lvl4pPr>
            <a:lvl5pPr marL="1824633" indent="0">
              <a:buNone/>
              <a:defRPr sz="1600" b="1"/>
            </a:lvl5pPr>
            <a:lvl6pPr marL="2280794" indent="0">
              <a:buNone/>
              <a:defRPr sz="1600" b="1"/>
            </a:lvl6pPr>
            <a:lvl7pPr marL="2736950" indent="0">
              <a:buNone/>
              <a:defRPr sz="1600" b="1"/>
            </a:lvl7pPr>
            <a:lvl8pPr marL="3193102" indent="0">
              <a:buNone/>
              <a:defRPr sz="1600" b="1"/>
            </a:lvl8pPr>
            <a:lvl9pPr marL="364926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4C49-C75D-44E7-BC96-623280F1A99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74A0-11D5-452F-9AB2-51E5D508FCA6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36D0-6E7C-47B6-8A29-5B7C952DC326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56" indent="0">
              <a:buNone/>
              <a:defRPr sz="1200"/>
            </a:lvl2pPr>
            <a:lvl3pPr marL="912317" indent="0">
              <a:buNone/>
              <a:defRPr sz="1000"/>
            </a:lvl3pPr>
            <a:lvl4pPr marL="1368476" indent="0">
              <a:buNone/>
              <a:defRPr sz="900"/>
            </a:lvl4pPr>
            <a:lvl5pPr marL="1824633" indent="0">
              <a:buNone/>
              <a:defRPr sz="900"/>
            </a:lvl5pPr>
            <a:lvl6pPr marL="2280794" indent="0">
              <a:buNone/>
              <a:defRPr sz="900"/>
            </a:lvl6pPr>
            <a:lvl7pPr marL="2736950" indent="0">
              <a:buNone/>
              <a:defRPr sz="900"/>
            </a:lvl7pPr>
            <a:lvl8pPr marL="3193102" indent="0">
              <a:buNone/>
              <a:defRPr sz="900"/>
            </a:lvl8pPr>
            <a:lvl9pPr marL="364926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0A3D-99B1-4BB8-BA14-09591A15E5B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56" indent="0">
              <a:buNone/>
              <a:defRPr sz="2800"/>
            </a:lvl2pPr>
            <a:lvl3pPr marL="912317" indent="0">
              <a:buNone/>
              <a:defRPr sz="2400"/>
            </a:lvl3pPr>
            <a:lvl4pPr marL="1368476" indent="0">
              <a:buNone/>
              <a:defRPr sz="2000"/>
            </a:lvl4pPr>
            <a:lvl5pPr marL="1824633" indent="0">
              <a:buNone/>
              <a:defRPr sz="2000"/>
            </a:lvl5pPr>
            <a:lvl6pPr marL="2280794" indent="0">
              <a:buNone/>
              <a:defRPr sz="2000"/>
            </a:lvl6pPr>
            <a:lvl7pPr marL="2736950" indent="0">
              <a:buNone/>
              <a:defRPr sz="2000"/>
            </a:lvl7pPr>
            <a:lvl8pPr marL="3193102" indent="0">
              <a:buNone/>
              <a:defRPr sz="2000"/>
            </a:lvl8pPr>
            <a:lvl9pPr marL="364926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56" indent="0">
              <a:buNone/>
              <a:defRPr sz="1200"/>
            </a:lvl2pPr>
            <a:lvl3pPr marL="912317" indent="0">
              <a:buNone/>
              <a:defRPr sz="1000"/>
            </a:lvl3pPr>
            <a:lvl4pPr marL="1368476" indent="0">
              <a:buNone/>
              <a:defRPr sz="900"/>
            </a:lvl4pPr>
            <a:lvl5pPr marL="1824633" indent="0">
              <a:buNone/>
              <a:defRPr sz="900"/>
            </a:lvl5pPr>
            <a:lvl6pPr marL="2280794" indent="0">
              <a:buNone/>
              <a:defRPr sz="900"/>
            </a:lvl6pPr>
            <a:lvl7pPr marL="2736950" indent="0">
              <a:buNone/>
              <a:defRPr sz="900"/>
            </a:lvl7pPr>
            <a:lvl8pPr marL="3193102" indent="0">
              <a:buNone/>
              <a:defRPr sz="900"/>
            </a:lvl8pPr>
            <a:lvl9pPr marL="364926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6002-0159-42A5-98D7-49D4E4AE019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C3F64-14A2-4FBB-B5C0-32C0540BACD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6CE8-6E1A-45C4-9BA8-B793FE0F0B9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6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D5E6-B07B-455F-B7EA-A546310A001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20A8-DCFA-4F70-81EB-7A35C0A9CEA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CEB8-412B-4871-9D13-C5E44DC90BFB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A4D3-ED48-4EE2-A73D-87F3E6BF1BF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36E0-8798-4C52-8D91-72D872A77CF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3A68-95CC-468E-9FF8-380DE6B7B7A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3F71-7445-4903-A157-255F2E2A36E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0149-D2D8-428F-9C3D-6F5997ED1C1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5B73D-B297-415B-A940-BE9A8BA71D9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C256-F4D9-4743-9109-17F6122A5F2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F1FD-FFEB-4EE8-BF06-AE58B3985970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C696D-B0F0-4859-9CC8-3D8FD9D33D76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52EF-BA31-49D9-831B-58B20DE2419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4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2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58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87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1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1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1666-2C3B-4F8A-A764-A28C5F55CDA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0359-37D5-426F-960F-43BEB16264F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51" indent="0">
              <a:buNone/>
              <a:defRPr sz="2000" b="1"/>
            </a:lvl2pPr>
            <a:lvl3pPr marL="902907" indent="0">
              <a:buNone/>
              <a:defRPr sz="1800" b="1"/>
            </a:lvl3pPr>
            <a:lvl4pPr marL="1354362" indent="0">
              <a:buNone/>
              <a:defRPr sz="1600" b="1"/>
            </a:lvl4pPr>
            <a:lvl5pPr marL="1805820" indent="0">
              <a:buNone/>
              <a:defRPr sz="1600" b="1"/>
            </a:lvl5pPr>
            <a:lvl6pPr marL="2257279" indent="0">
              <a:buNone/>
              <a:defRPr sz="1600" b="1"/>
            </a:lvl6pPr>
            <a:lvl7pPr marL="2708713" indent="0">
              <a:buNone/>
              <a:defRPr sz="1600" b="1"/>
            </a:lvl7pPr>
            <a:lvl8pPr marL="3160168" indent="0">
              <a:buNone/>
              <a:defRPr sz="1600" b="1"/>
            </a:lvl8pPr>
            <a:lvl9pPr marL="36116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51" indent="0">
              <a:buNone/>
              <a:defRPr sz="2000" b="1"/>
            </a:lvl2pPr>
            <a:lvl3pPr marL="902907" indent="0">
              <a:buNone/>
              <a:defRPr sz="1800" b="1"/>
            </a:lvl3pPr>
            <a:lvl4pPr marL="1354362" indent="0">
              <a:buNone/>
              <a:defRPr sz="1600" b="1"/>
            </a:lvl4pPr>
            <a:lvl5pPr marL="1805820" indent="0">
              <a:buNone/>
              <a:defRPr sz="1600" b="1"/>
            </a:lvl5pPr>
            <a:lvl6pPr marL="2257279" indent="0">
              <a:buNone/>
              <a:defRPr sz="1600" b="1"/>
            </a:lvl6pPr>
            <a:lvl7pPr marL="2708713" indent="0">
              <a:buNone/>
              <a:defRPr sz="1600" b="1"/>
            </a:lvl7pPr>
            <a:lvl8pPr marL="3160168" indent="0">
              <a:buNone/>
              <a:defRPr sz="1600" b="1"/>
            </a:lvl8pPr>
            <a:lvl9pPr marL="361162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41CC-6775-484E-A755-55A3B76DD8A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0DB1-CC60-4E1D-B98D-8C72BE97A1C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710C-87DA-4E8D-B326-254F3D8EA2D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451" indent="0">
              <a:buNone/>
              <a:defRPr sz="1200"/>
            </a:lvl2pPr>
            <a:lvl3pPr marL="902907" indent="0">
              <a:buNone/>
              <a:defRPr sz="1000"/>
            </a:lvl3pPr>
            <a:lvl4pPr marL="1354362" indent="0">
              <a:buNone/>
              <a:defRPr sz="900"/>
            </a:lvl4pPr>
            <a:lvl5pPr marL="1805820" indent="0">
              <a:buNone/>
              <a:defRPr sz="900"/>
            </a:lvl5pPr>
            <a:lvl6pPr marL="2257279" indent="0">
              <a:buNone/>
              <a:defRPr sz="900"/>
            </a:lvl6pPr>
            <a:lvl7pPr marL="2708713" indent="0">
              <a:buNone/>
              <a:defRPr sz="900"/>
            </a:lvl7pPr>
            <a:lvl8pPr marL="3160168" indent="0">
              <a:buNone/>
              <a:defRPr sz="900"/>
            </a:lvl8pPr>
            <a:lvl9pPr marL="361162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F1EE-95C8-4DBC-8A7A-342727904F6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D15612B-1406-4A92-8089-320263D95E30}" type="datetime1">
              <a:rPr lang="uk-UA" smtClean="0"/>
              <a:t>02.12.2015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451" indent="0">
              <a:buNone/>
              <a:defRPr sz="2800"/>
            </a:lvl2pPr>
            <a:lvl3pPr marL="902907" indent="0">
              <a:buNone/>
              <a:defRPr sz="2400"/>
            </a:lvl3pPr>
            <a:lvl4pPr marL="1354362" indent="0">
              <a:buNone/>
              <a:defRPr sz="2000"/>
            </a:lvl4pPr>
            <a:lvl5pPr marL="1805820" indent="0">
              <a:buNone/>
              <a:defRPr sz="2000"/>
            </a:lvl5pPr>
            <a:lvl6pPr marL="2257279" indent="0">
              <a:buNone/>
              <a:defRPr sz="2000"/>
            </a:lvl6pPr>
            <a:lvl7pPr marL="2708713" indent="0">
              <a:buNone/>
              <a:defRPr sz="2000"/>
            </a:lvl7pPr>
            <a:lvl8pPr marL="3160168" indent="0">
              <a:buNone/>
              <a:defRPr sz="2000"/>
            </a:lvl8pPr>
            <a:lvl9pPr marL="361162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451" indent="0">
              <a:buNone/>
              <a:defRPr sz="1200"/>
            </a:lvl2pPr>
            <a:lvl3pPr marL="902907" indent="0">
              <a:buNone/>
              <a:defRPr sz="1000"/>
            </a:lvl3pPr>
            <a:lvl4pPr marL="1354362" indent="0">
              <a:buNone/>
              <a:defRPr sz="900"/>
            </a:lvl4pPr>
            <a:lvl5pPr marL="1805820" indent="0">
              <a:buNone/>
              <a:defRPr sz="900"/>
            </a:lvl5pPr>
            <a:lvl6pPr marL="2257279" indent="0">
              <a:buNone/>
              <a:defRPr sz="900"/>
            </a:lvl6pPr>
            <a:lvl7pPr marL="2708713" indent="0">
              <a:buNone/>
              <a:defRPr sz="900"/>
            </a:lvl7pPr>
            <a:lvl8pPr marL="3160168" indent="0">
              <a:buNone/>
              <a:defRPr sz="900"/>
            </a:lvl8pPr>
            <a:lvl9pPr marL="361162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7D7C-E523-4245-BA82-6DCF39C8BE3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1AB-AB6A-4AEF-8EF0-6F7FC65E48C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76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5958-09FA-4AE4-B792-02E83327B11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C2C9-8BA8-4614-A6FB-77097BCA89A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B3E3-ACEF-40A3-9F57-2CE0D1BDBD1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5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0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1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3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4562-E691-419C-A31E-49EDD51927B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07B72-88AB-45AB-9E3A-FC1FE4E5AD7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545" indent="0">
              <a:buNone/>
              <a:defRPr sz="2000" b="1"/>
            </a:lvl2pPr>
            <a:lvl3pPr marL="903094" indent="0">
              <a:buNone/>
              <a:defRPr sz="1800" b="1"/>
            </a:lvl3pPr>
            <a:lvl4pPr marL="1354642" indent="0">
              <a:buNone/>
              <a:defRPr sz="1600" b="1"/>
            </a:lvl4pPr>
            <a:lvl5pPr marL="1806194" indent="0">
              <a:buNone/>
              <a:defRPr sz="1600" b="1"/>
            </a:lvl5pPr>
            <a:lvl6pPr marL="2257747" indent="0">
              <a:buNone/>
              <a:defRPr sz="1600" b="1"/>
            </a:lvl6pPr>
            <a:lvl7pPr marL="2709275" indent="0">
              <a:buNone/>
              <a:defRPr sz="1600" b="1"/>
            </a:lvl7pPr>
            <a:lvl8pPr marL="3160823" indent="0">
              <a:buNone/>
              <a:defRPr sz="1600" b="1"/>
            </a:lvl8pPr>
            <a:lvl9pPr marL="361237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545" indent="0">
              <a:buNone/>
              <a:defRPr sz="2000" b="1"/>
            </a:lvl2pPr>
            <a:lvl3pPr marL="903094" indent="0">
              <a:buNone/>
              <a:defRPr sz="1800" b="1"/>
            </a:lvl3pPr>
            <a:lvl4pPr marL="1354642" indent="0">
              <a:buNone/>
              <a:defRPr sz="1600" b="1"/>
            </a:lvl4pPr>
            <a:lvl5pPr marL="1806194" indent="0">
              <a:buNone/>
              <a:defRPr sz="1600" b="1"/>
            </a:lvl5pPr>
            <a:lvl6pPr marL="2257747" indent="0">
              <a:buNone/>
              <a:defRPr sz="1600" b="1"/>
            </a:lvl6pPr>
            <a:lvl7pPr marL="2709275" indent="0">
              <a:buNone/>
              <a:defRPr sz="1600" b="1"/>
            </a:lvl7pPr>
            <a:lvl8pPr marL="3160823" indent="0">
              <a:buNone/>
              <a:defRPr sz="1600" b="1"/>
            </a:lvl8pPr>
            <a:lvl9pPr marL="361237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22DA-2F80-4E09-A750-50F605765EE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47B1-5B80-4550-A0E5-C5ECAB92B5D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D384-9A3E-4E97-B64F-6CFEBA230DE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918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368" indent="0">
              <a:buNone/>
              <a:defRPr sz="1600"/>
            </a:lvl2pPr>
            <a:lvl3pPr marL="824733" indent="0">
              <a:buNone/>
              <a:defRPr sz="1500"/>
            </a:lvl3pPr>
            <a:lvl4pPr marL="1237107" indent="0">
              <a:buNone/>
              <a:defRPr sz="1300"/>
            </a:lvl4pPr>
            <a:lvl5pPr marL="1649474" indent="0">
              <a:buNone/>
              <a:defRPr sz="1300"/>
            </a:lvl5pPr>
            <a:lvl6pPr marL="2061828" indent="0">
              <a:buNone/>
              <a:defRPr sz="1300"/>
            </a:lvl6pPr>
            <a:lvl7pPr marL="2474208" indent="0">
              <a:buNone/>
              <a:defRPr sz="1300"/>
            </a:lvl7pPr>
            <a:lvl8pPr marL="2886575" indent="0">
              <a:buNone/>
              <a:defRPr sz="1300"/>
            </a:lvl8pPr>
            <a:lvl9pPr marL="3298954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7109EC5-94A0-44F4-9556-1498377BCA03}" type="datetime1">
              <a:rPr lang="uk-UA" smtClean="0"/>
              <a:t>02.12.2015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545" indent="0">
              <a:buNone/>
              <a:defRPr sz="1200"/>
            </a:lvl2pPr>
            <a:lvl3pPr marL="903094" indent="0">
              <a:buNone/>
              <a:defRPr sz="1000"/>
            </a:lvl3pPr>
            <a:lvl4pPr marL="1354642" indent="0">
              <a:buNone/>
              <a:defRPr sz="900"/>
            </a:lvl4pPr>
            <a:lvl5pPr marL="1806194" indent="0">
              <a:buNone/>
              <a:defRPr sz="900"/>
            </a:lvl5pPr>
            <a:lvl6pPr marL="2257747" indent="0">
              <a:buNone/>
              <a:defRPr sz="900"/>
            </a:lvl6pPr>
            <a:lvl7pPr marL="2709275" indent="0">
              <a:buNone/>
              <a:defRPr sz="900"/>
            </a:lvl7pPr>
            <a:lvl8pPr marL="3160823" indent="0">
              <a:buNone/>
              <a:defRPr sz="900"/>
            </a:lvl8pPr>
            <a:lvl9pPr marL="361237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204C-135F-4F92-9EC1-254926C5F5C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545" indent="0">
              <a:buNone/>
              <a:defRPr sz="2800"/>
            </a:lvl2pPr>
            <a:lvl3pPr marL="903094" indent="0">
              <a:buNone/>
              <a:defRPr sz="2400"/>
            </a:lvl3pPr>
            <a:lvl4pPr marL="1354642" indent="0">
              <a:buNone/>
              <a:defRPr sz="2000"/>
            </a:lvl4pPr>
            <a:lvl5pPr marL="1806194" indent="0">
              <a:buNone/>
              <a:defRPr sz="2000"/>
            </a:lvl5pPr>
            <a:lvl6pPr marL="2257747" indent="0">
              <a:buNone/>
              <a:defRPr sz="2000"/>
            </a:lvl6pPr>
            <a:lvl7pPr marL="2709275" indent="0">
              <a:buNone/>
              <a:defRPr sz="2000"/>
            </a:lvl7pPr>
            <a:lvl8pPr marL="3160823" indent="0">
              <a:buNone/>
              <a:defRPr sz="2000"/>
            </a:lvl8pPr>
            <a:lvl9pPr marL="361237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545" indent="0">
              <a:buNone/>
              <a:defRPr sz="1200"/>
            </a:lvl2pPr>
            <a:lvl3pPr marL="903094" indent="0">
              <a:buNone/>
              <a:defRPr sz="1000"/>
            </a:lvl3pPr>
            <a:lvl4pPr marL="1354642" indent="0">
              <a:buNone/>
              <a:defRPr sz="900"/>
            </a:lvl4pPr>
            <a:lvl5pPr marL="1806194" indent="0">
              <a:buNone/>
              <a:defRPr sz="900"/>
            </a:lvl5pPr>
            <a:lvl6pPr marL="2257747" indent="0">
              <a:buNone/>
              <a:defRPr sz="900"/>
            </a:lvl6pPr>
            <a:lvl7pPr marL="2709275" indent="0">
              <a:buNone/>
              <a:defRPr sz="900"/>
            </a:lvl7pPr>
            <a:lvl8pPr marL="3160823" indent="0">
              <a:buNone/>
              <a:defRPr sz="900"/>
            </a:lvl8pPr>
            <a:lvl9pPr marL="361237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12D7-C9DA-4E17-8617-48434643C24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E7742-F156-4A24-9DCB-881A6864895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75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884B-4A07-4019-84CD-FA90B31E797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8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3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DDDF-D5D5-4124-BB03-08FE73E1EF5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7E13-55FA-4A39-899E-3C624627B92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7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2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8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0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21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38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FBB2-37F1-4478-A97B-3503806F60C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5C62-2399-4681-86A9-8F353D6A080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33" indent="0">
              <a:buNone/>
              <a:defRPr sz="2000" b="1"/>
            </a:lvl2pPr>
            <a:lvl3pPr marL="903469" indent="0">
              <a:buNone/>
              <a:defRPr sz="1800" b="1"/>
            </a:lvl3pPr>
            <a:lvl4pPr marL="1355205" indent="0">
              <a:buNone/>
              <a:defRPr sz="1600" b="1"/>
            </a:lvl4pPr>
            <a:lvl5pPr marL="1806942" indent="0">
              <a:buNone/>
              <a:defRPr sz="1600" b="1"/>
            </a:lvl5pPr>
            <a:lvl6pPr marL="2258684" indent="0">
              <a:buNone/>
              <a:defRPr sz="1600" b="1"/>
            </a:lvl6pPr>
            <a:lvl7pPr marL="2710399" indent="0">
              <a:buNone/>
              <a:defRPr sz="1600" b="1"/>
            </a:lvl7pPr>
            <a:lvl8pPr marL="3162133" indent="0">
              <a:buNone/>
              <a:defRPr sz="1600" b="1"/>
            </a:lvl8pPr>
            <a:lvl9pPr marL="361387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33" indent="0">
              <a:buNone/>
              <a:defRPr sz="2000" b="1"/>
            </a:lvl2pPr>
            <a:lvl3pPr marL="903469" indent="0">
              <a:buNone/>
              <a:defRPr sz="1800" b="1"/>
            </a:lvl3pPr>
            <a:lvl4pPr marL="1355205" indent="0">
              <a:buNone/>
              <a:defRPr sz="1600" b="1"/>
            </a:lvl4pPr>
            <a:lvl5pPr marL="1806942" indent="0">
              <a:buNone/>
              <a:defRPr sz="1600" b="1"/>
            </a:lvl5pPr>
            <a:lvl6pPr marL="2258684" indent="0">
              <a:buNone/>
              <a:defRPr sz="1600" b="1"/>
            </a:lvl6pPr>
            <a:lvl7pPr marL="2710399" indent="0">
              <a:buNone/>
              <a:defRPr sz="1600" b="1"/>
            </a:lvl7pPr>
            <a:lvl8pPr marL="3162133" indent="0">
              <a:buNone/>
              <a:defRPr sz="1600" b="1"/>
            </a:lvl8pPr>
            <a:lvl9pPr marL="361387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9A666-9F38-42F3-91AB-63873B197EB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9771-DE17-499D-BEF1-89081B577AA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480" y="1604384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8241" y="1604384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A13E187-150E-4739-808C-6699CA46CB48}" type="datetime1">
              <a:rPr lang="uk-UA" smtClean="0"/>
              <a:t>02.12.2015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A682-81DC-4DEB-B4D2-BBFFFCA67F4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733" indent="0">
              <a:buNone/>
              <a:defRPr sz="1200"/>
            </a:lvl2pPr>
            <a:lvl3pPr marL="903469" indent="0">
              <a:buNone/>
              <a:defRPr sz="1000"/>
            </a:lvl3pPr>
            <a:lvl4pPr marL="1355205" indent="0">
              <a:buNone/>
              <a:defRPr sz="900"/>
            </a:lvl4pPr>
            <a:lvl5pPr marL="1806942" indent="0">
              <a:buNone/>
              <a:defRPr sz="900"/>
            </a:lvl5pPr>
            <a:lvl6pPr marL="2258684" indent="0">
              <a:buNone/>
              <a:defRPr sz="900"/>
            </a:lvl6pPr>
            <a:lvl7pPr marL="2710399" indent="0">
              <a:buNone/>
              <a:defRPr sz="900"/>
            </a:lvl7pPr>
            <a:lvl8pPr marL="3162133" indent="0">
              <a:buNone/>
              <a:defRPr sz="900"/>
            </a:lvl8pPr>
            <a:lvl9pPr marL="361387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2508-E695-43AC-9220-3B444F82151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733" indent="0">
              <a:buNone/>
              <a:defRPr sz="2800"/>
            </a:lvl2pPr>
            <a:lvl3pPr marL="903469" indent="0">
              <a:buNone/>
              <a:defRPr sz="2400"/>
            </a:lvl3pPr>
            <a:lvl4pPr marL="1355205" indent="0">
              <a:buNone/>
              <a:defRPr sz="2000"/>
            </a:lvl4pPr>
            <a:lvl5pPr marL="1806942" indent="0">
              <a:buNone/>
              <a:defRPr sz="2000"/>
            </a:lvl5pPr>
            <a:lvl6pPr marL="2258684" indent="0">
              <a:buNone/>
              <a:defRPr sz="2000"/>
            </a:lvl6pPr>
            <a:lvl7pPr marL="2710399" indent="0">
              <a:buNone/>
              <a:defRPr sz="2000"/>
            </a:lvl7pPr>
            <a:lvl8pPr marL="3162133" indent="0">
              <a:buNone/>
              <a:defRPr sz="2000"/>
            </a:lvl8pPr>
            <a:lvl9pPr marL="361387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733" indent="0">
              <a:buNone/>
              <a:defRPr sz="1200"/>
            </a:lvl2pPr>
            <a:lvl3pPr marL="903469" indent="0">
              <a:buNone/>
              <a:defRPr sz="1000"/>
            </a:lvl3pPr>
            <a:lvl4pPr marL="1355205" indent="0">
              <a:buNone/>
              <a:defRPr sz="900"/>
            </a:lvl4pPr>
            <a:lvl5pPr marL="1806942" indent="0">
              <a:buNone/>
              <a:defRPr sz="900"/>
            </a:lvl5pPr>
            <a:lvl6pPr marL="2258684" indent="0">
              <a:buNone/>
              <a:defRPr sz="900"/>
            </a:lvl6pPr>
            <a:lvl7pPr marL="2710399" indent="0">
              <a:buNone/>
              <a:defRPr sz="900"/>
            </a:lvl7pPr>
            <a:lvl8pPr marL="3162133" indent="0">
              <a:buNone/>
              <a:defRPr sz="900"/>
            </a:lvl8pPr>
            <a:lvl9pPr marL="361387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526C-735D-4787-B5B0-B7D0C10B181B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CA70-82DC-4252-BD1F-32F06BC0655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75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4ACA-4840-45CB-A7EB-4D56396BE05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8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2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4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457F-6BB1-426B-856A-84B32E3112A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71642-7B24-4598-9544-1CCD0CDF96C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0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0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6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80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0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2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41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6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C5F3-FA58-4917-9EDD-209C06C4680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2AA1D-5A3A-461A-B3A6-AC80F9DDA55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4" indent="0">
              <a:buNone/>
              <a:defRPr sz="2000" b="1"/>
            </a:lvl2pPr>
            <a:lvl3pPr marL="904032" indent="0">
              <a:buNone/>
              <a:defRPr sz="1800" b="1"/>
            </a:lvl3pPr>
            <a:lvl4pPr marL="1356047" indent="0">
              <a:buNone/>
              <a:defRPr sz="1600" b="1"/>
            </a:lvl4pPr>
            <a:lvl5pPr marL="1808066" indent="0">
              <a:buNone/>
              <a:defRPr sz="1600" b="1"/>
            </a:lvl5pPr>
            <a:lvl6pPr marL="2260090" indent="0">
              <a:buNone/>
              <a:defRPr sz="1600" b="1"/>
            </a:lvl6pPr>
            <a:lvl7pPr marL="2712086" indent="0">
              <a:buNone/>
              <a:defRPr sz="1600" b="1"/>
            </a:lvl7pPr>
            <a:lvl8pPr marL="3164101" indent="0">
              <a:buNone/>
              <a:defRPr sz="1600" b="1"/>
            </a:lvl8pPr>
            <a:lvl9pPr marL="361612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14" indent="0">
              <a:buNone/>
              <a:defRPr sz="2000" b="1"/>
            </a:lvl2pPr>
            <a:lvl3pPr marL="904032" indent="0">
              <a:buNone/>
              <a:defRPr sz="1800" b="1"/>
            </a:lvl3pPr>
            <a:lvl4pPr marL="1356047" indent="0">
              <a:buNone/>
              <a:defRPr sz="1600" b="1"/>
            </a:lvl4pPr>
            <a:lvl5pPr marL="1808066" indent="0">
              <a:buNone/>
              <a:defRPr sz="1600" b="1"/>
            </a:lvl5pPr>
            <a:lvl6pPr marL="2260090" indent="0">
              <a:buNone/>
              <a:defRPr sz="1600" b="1"/>
            </a:lvl6pPr>
            <a:lvl7pPr marL="2712086" indent="0">
              <a:buNone/>
              <a:defRPr sz="1600" b="1"/>
            </a:lvl7pPr>
            <a:lvl8pPr marL="3164101" indent="0">
              <a:buNone/>
              <a:defRPr sz="1600" b="1"/>
            </a:lvl8pPr>
            <a:lvl9pPr marL="361612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E60-5183-4450-A401-5806946F6D3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2" y="275125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68" indent="0">
              <a:buNone/>
              <a:defRPr sz="1800" b="1"/>
            </a:lvl2pPr>
            <a:lvl3pPr marL="824733" indent="0">
              <a:buNone/>
              <a:defRPr sz="1600" b="1"/>
            </a:lvl3pPr>
            <a:lvl4pPr marL="1237107" indent="0">
              <a:buNone/>
              <a:defRPr sz="1500" b="1"/>
            </a:lvl4pPr>
            <a:lvl5pPr marL="1649474" indent="0">
              <a:buNone/>
              <a:defRPr sz="1500" b="1"/>
            </a:lvl5pPr>
            <a:lvl6pPr marL="2061828" indent="0">
              <a:buNone/>
              <a:defRPr sz="1500" b="1"/>
            </a:lvl6pPr>
            <a:lvl7pPr marL="2474208" indent="0">
              <a:buNone/>
              <a:defRPr sz="1500" b="1"/>
            </a:lvl7pPr>
            <a:lvl8pPr marL="2886575" indent="0">
              <a:buNone/>
              <a:defRPr sz="1500" b="1"/>
            </a:lvl8pPr>
            <a:lvl9pPr marL="3298954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68" indent="0">
              <a:buNone/>
              <a:defRPr sz="1800" b="1"/>
            </a:lvl2pPr>
            <a:lvl3pPr marL="824733" indent="0">
              <a:buNone/>
              <a:defRPr sz="1600" b="1"/>
            </a:lvl3pPr>
            <a:lvl4pPr marL="1237107" indent="0">
              <a:buNone/>
              <a:defRPr sz="1500" b="1"/>
            </a:lvl4pPr>
            <a:lvl5pPr marL="1649474" indent="0">
              <a:buNone/>
              <a:defRPr sz="1500" b="1"/>
            </a:lvl5pPr>
            <a:lvl6pPr marL="2061828" indent="0">
              <a:buNone/>
              <a:defRPr sz="1500" b="1"/>
            </a:lvl6pPr>
            <a:lvl7pPr marL="2474208" indent="0">
              <a:buNone/>
              <a:defRPr sz="1500" b="1"/>
            </a:lvl7pPr>
            <a:lvl8pPr marL="2886575" indent="0">
              <a:buNone/>
              <a:defRPr sz="1500" b="1"/>
            </a:lvl8pPr>
            <a:lvl9pPr marL="3298954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CAB1F9F-5728-4C9A-939B-65FCF67A9E13}" type="datetime1">
              <a:rPr lang="uk-UA" smtClean="0"/>
              <a:t>02.12.2015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41D7-8200-4252-A17B-C24A64FB903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0806-AE1B-4FD8-905B-CFDB7C04715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1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014" indent="0">
              <a:buNone/>
              <a:defRPr sz="1200"/>
            </a:lvl2pPr>
            <a:lvl3pPr marL="904032" indent="0">
              <a:buNone/>
              <a:defRPr sz="1000"/>
            </a:lvl3pPr>
            <a:lvl4pPr marL="1356047" indent="0">
              <a:buNone/>
              <a:defRPr sz="900"/>
            </a:lvl4pPr>
            <a:lvl5pPr marL="1808066" indent="0">
              <a:buNone/>
              <a:defRPr sz="900"/>
            </a:lvl5pPr>
            <a:lvl6pPr marL="2260090" indent="0">
              <a:buNone/>
              <a:defRPr sz="900"/>
            </a:lvl6pPr>
            <a:lvl7pPr marL="2712086" indent="0">
              <a:buNone/>
              <a:defRPr sz="900"/>
            </a:lvl7pPr>
            <a:lvl8pPr marL="3164101" indent="0">
              <a:buNone/>
              <a:defRPr sz="900"/>
            </a:lvl8pPr>
            <a:lvl9pPr marL="361612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D25-B0E4-4593-8106-35899C37E1F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014" indent="0">
              <a:buNone/>
              <a:defRPr sz="2800"/>
            </a:lvl2pPr>
            <a:lvl3pPr marL="904032" indent="0">
              <a:buNone/>
              <a:defRPr sz="2400"/>
            </a:lvl3pPr>
            <a:lvl4pPr marL="1356047" indent="0">
              <a:buNone/>
              <a:defRPr sz="2000"/>
            </a:lvl4pPr>
            <a:lvl5pPr marL="1808066" indent="0">
              <a:buNone/>
              <a:defRPr sz="2000"/>
            </a:lvl5pPr>
            <a:lvl6pPr marL="2260090" indent="0">
              <a:buNone/>
              <a:defRPr sz="2000"/>
            </a:lvl6pPr>
            <a:lvl7pPr marL="2712086" indent="0">
              <a:buNone/>
              <a:defRPr sz="2000"/>
            </a:lvl7pPr>
            <a:lvl8pPr marL="3164101" indent="0">
              <a:buNone/>
              <a:defRPr sz="2000"/>
            </a:lvl8pPr>
            <a:lvl9pPr marL="361612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014" indent="0">
              <a:buNone/>
              <a:defRPr sz="1200"/>
            </a:lvl2pPr>
            <a:lvl3pPr marL="904032" indent="0">
              <a:buNone/>
              <a:defRPr sz="1000"/>
            </a:lvl3pPr>
            <a:lvl4pPr marL="1356047" indent="0">
              <a:buNone/>
              <a:defRPr sz="900"/>
            </a:lvl4pPr>
            <a:lvl5pPr marL="1808066" indent="0">
              <a:buNone/>
              <a:defRPr sz="900"/>
            </a:lvl5pPr>
            <a:lvl6pPr marL="2260090" indent="0">
              <a:buNone/>
              <a:defRPr sz="900"/>
            </a:lvl6pPr>
            <a:lvl7pPr marL="2712086" indent="0">
              <a:buNone/>
              <a:defRPr sz="900"/>
            </a:lvl7pPr>
            <a:lvl8pPr marL="3164101" indent="0">
              <a:buNone/>
              <a:defRPr sz="900"/>
            </a:lvl8pPr>
            <a:lvl9pPr marL="361612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9744-DD70-45CD-88D9-BA34E0B473A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26A4-992D-469F-A6C8-C5B474D1894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7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1ECB-7714-4037-95A7-385D806933BB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1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763B-AF49-4AA5-A8C1-B04FEA233B4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6271-0CAC-4C7F-AB37-A82C2534888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9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6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5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78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0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3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5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8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1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E4CDC-793C-4C3B-A681-2561F33FFE3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6B246-EB1D-4AE3-B562-4EB7A4F3C46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085504B-37A8-4829-85D8-7E420B3CEBF6}" type="datetime1">
              <a:rPr lang="uk-UA" smtClean="0"/>
              <a:t>02.12.2015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623" indent="0">
              <a:buNone/>
              <a:defRPr sz="2000" b="1"/>
            </a:lvl2pPr>
            <a:lvl3pPr marL="905251" indent="0">
              <a:buNone/>
              <a:defRPr sz="1800" b="1"/>
            </a:lvl3pPr>
            <a:lvl4pPr marL="1357877" indent="0">
              <a:buNone/>
              <a:defRPr sz="1600" b="1"/>
            </a:lvl4pPr>
            <a:lvl5pPr marL="1810504" indent="0">
              <a:buNone/>
              <a:defRPr sz="1600" b="1"/>
            </a:lvl5pPr>
            <a:lvl6pPr marL="2263136" indent="0">
              <a:buNone/>
              <a:defRPr sz="1600" b="1"/>
            </a:lvl6pPr>
            <a:lvl7pPr marL="2715743" indent="0">
              <a:buNone/>
              <a:defRPr sz="1600" b="1"/>
            </a:lvl7pPr>
            <a:lvl8pPr marL="3168369" indent="0">
              <a:buNone/>
              <a:defRPr sz="1600" b="1"/>
            </a:lvl8pPr>
            <a:lvl9pPr marL="36210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623" indent="0">
              <a:buNone/>
              <a:defRPr sz="2000" b="1"/>
            </a:lvl2pPr>
            <a:lvl3pPr marL="905251" indent="0">
              <a:buNone/>
              <a:defRPr sz="1800" b="1"/>
            </a:lvl3pPr>
            <a:lvl4pPr marL="1357877" indent="0">
              <a:buNone/>
              <a:defRPr sz="1600" b="1"/>
            </a:lvl4pPr>
            <a:lvl5pPr marL="1810504" indent="0">
              <a:buNone/>
              <a:defRPr sz="1600" b="1"/>
            </a:lvl5pPr>
            <a:lvl6pPr marL="2263136" indent="0">
              <a:buNone/>
              <a:defRPr sz="1600" b="1"/>
            </a:lvl6pPr>
            <a:lvl7pPr marL="2715743" indent="0">
              <a:buNone/>
              <a:defRPr sz="1600" b="1"/>
            </a:lvl7pPr>
            <a:lvl8pPr marL="3168369" indent="0">
              <a:buNone/>
              <a:defRPr sz="1600" b="1"/>
            </a:lvl8pPr>
            <a:lvl9pPr marL="36210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DF43-1FCB-4FDD-B48C-825E05584B76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0C73-0B17-4EF9-B22F-61C4EA47FA6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99BD-145E-4A8A-B451-F216F33BCA3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14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623" indent="0">
              <a:buNone/>
              <a:defRPr sz="1200"/>
            </a:lvl2pPr>
            <a:lvl3pPr marL="905251" indent="0">
              <a:buNone/>
              <a:defRPr sz="1000"/>
            </a:lvl3pPr>
            <a:lvl4pPr marL="1357877" indent="0">
              <a:buNone/>
              <a:defRPr sz="900"/>
            </a:lvl4pPr>
            <a:lvl5pPr marL="1810504" indent="0">
              <a:buNone/>
              <a:defRPr sz="900"/>
            </a:lvl5pPr>
            <a:lvl6pPr marL="2263136" indent="0">
              <a:buNone/>
              <a:defRPr sz="900"/>
            </a:lvl6pPr>
            <a:lvl7pPr marL="2715743" indent="0">
              <a:buNone/>
              <a:defRPr sz="900"/>
            </a:lvl7pPr>
            <a:lvl8pPr marL="3168369" indent="0">
              <a:buNone/>
              <a:defRPr sz="900"/>
            </a:lvl8pPr>
            <a:lvl9pPr marL="36210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A944-3D1C-48F9-BCF2-F4E74CBC5B9B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623" indent="0">
              <a:buNone/>
              <a:defRPr sz="2800"/>
            </a:lvl2pPr>
            <a:lvl3pPr marL="905251" indent="0">
              <a:buNone/>
              <a:defRPr sz="2400"/>
            </a:lvl3pPr>
            <a:lvl4pPr marL="1357877" indent="0">
              <a:buNone/>
              <a:defRPr sz="2000"/>
            </a:lvl4pPr>
            <a:lvl5pPr marL="1810504" indent="0">
              <a:buNone/>
              <a:defRPr sz="2000"/>
            </a:lvl5pPr>
            <a:lvl6pPr marL="2263136" indent="0">
              <a:buNone/>
              <a:defRPr sz="2000"/>
            </a:lvl6pPr>
            <a:lvl7pPr marL="2715743" indent="0">
              <a:buNone/>
              <a:defRPr sz="2000"/>
            </a:lvl7pPr>
            <a:lvl8pPr marL="3168369" indent="0">
              <a:buNone/>
              <a:defRPr sz="2000"/>
            </a:lvl8pPr>
            <a:lvl9pPr marL="36210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623" indent="0">
              <a:buNone/>
              <a:defRPr sz="1200"/>
            </a:lvl2pPr>
            <a:lvl3pPr marL="905251" indent="0">
              <a:buNone/>
              <a:defRPr sz="1000"/>
            </a:lvl3pPr>
            <a:lvl4pPr marL="1357877" indent="0">
              <a:buNone/>
              <a:defRPr sz="900"/>
            </a:lvl4pPr>
            <a:lvl5pPr marL="1810504" indent="0">
              <a:buNone/>
              <a:defRPr sz="900"/>
            </a:lvl5pPr>
            <a:lvl6pPr marL="2263136" indent="0">
              <a:buNone/>
              <a:defRPr sz="900"/>
            </a:lvl6pPr>
            <a:lvl7pPr marL="2715743" indent="0">
              <a:buNone/>
              <a:defRPr sz="900"/>
            </a:lvl7pPr>
            <a:lvl8pPr marL="3168369" indent="0">
              <a:buNone/>
              <a:defRPr sz="900"/>
            </a:lvl8pPr>
            <a:lvl9pPr marL="36210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2A2D-3E23-46F8-ACB5-384BA8723EE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5B79-0C8B-42A5-9CB0-882658A824F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735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35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F2DC-A223-41F0-ABB8-2325F773C32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9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2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5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D586-907A-4A6D-BBEF-8F13369E333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826E-9EBF-42F6-9D18-3509AD5A9AE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1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62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9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25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8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1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51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B096-7C3E-4DE8-B6F9-66B5FD0519E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F026A1B-DC93-46A5-81C8-9B73DF12C451}" type="datetime1">
              <a:rPr lang="uk-UA" smtClean="0"/>
              <a:t>02.12.2015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103F5-EA0B-4014-B649-E6E9A37949B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140" indent="0">
              <a:buNone/>
              <a:defRPr sz="2000" b="1"/>
            </a:lvl2pPr>
            <a:lvl3pPr marL="906283" indent="0">
              <a:buNone/>
              <a:defRPr sz="1800" b="1"/>
            </a:lvl3pPr>
            <a:lvl4pPr marL="1359426" indent="0">
              <a:buNone/>
              <a:defRPr sz="1600" b="1"/>
            </a:lvl4pPr>
            <a:lvl5pPr marL="1812569" indent="0">
              <a:buNone/>
              <a:defRPr sz="1600" b="1"/>
            </a:lvl5pPr>
            <a:lvl6pPr marL="2265715" indent="0">
              <a:buNone/>
              <a:defRPr sz="1600" b="1"/>
            </a:lvl6pPr>
            <a:lvl7pPr marL="2718844" indent="0">
              <a:buNone/>
              <a:defRPr sz="1600" b="1"/>
            </a:lvl7pPr>
            <a:lvl8pPr marL="3171985" indent="0">
              <a:buNone/>
              <a:defRPr sz="1600" b="1"/>
            </a:lvl8pPr>
            <a:lvl9pPr marL="36251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140" indent="0">
              <a:buNone/>
              <a:defRPr sz="2000" b="1"/>
            </a:lvl2pPr>
            <a:lvl3pPr marL="906283" indent="0">
              <a:buNone/>
              <a:defRPr sz="1800" b="1"/>
            </a:lvl3pPr>
            <a:lvl4pPr marL="1359426" indent="0">
              <a:buNone/>
              <a:defRPr sz="1600" b="1"/>
            </a:lvl4pPr>
            <a:lvl5pPr marL="1812569" indent="0">
              <a:buNone/>
              <a:defRPr sz="1600" b="1"/>
            </a:lvl5pPr>
            <a:lvl6pPr marL="2265715" indent="0">
              <a:buNone/>
              <a:defRPr sz="1600" b="1"/>
            </a:lvl6pPr>
            <a:lvl7pPr marL="2718844" indent="0">
              <a:buNone/>
              <a:defRPr sz="1600" b="1"/>
            </a:lvl7pPr>
            <a:lvl8pPr marL="3171985" indent="0">
              <a:buNone/>
              <a:defRPr sz="1600" b="1"/>
            </a:lvl8pPr>
            <a:lvl9pPr marL="36251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8A82-15A5-4262-BE2A-B404E7040EC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C049-E369-492A-B051-072668CDF0BB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B624-B8D6-48C6-8827-461CA4D1045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140" indent="0">
              <a:buNone/>
              <a:defRPr sz="1200"/>
            </a:lvl2pPr>
            <a:lvl3pPr marL="906283" indent="0">
              <a:buNone/>
              <a:defRPr sz="1000"/>
            </a:lvl3pPr>
            <a:lvl4pPr marL="1359426" indent="0">
              <a:buNone/>
              <a:defRPr sz="900"/>
            </a:lvl4pPr>
            <a:lvl5pPr marL="1812569" indent="0">
              <a:buNone/>
              <a:defRPr sz="900"/>
            </a:lvl5pPr>
            <a:lvl6pPr marL="2265715" indent="0">
              <a:buNone/>
              <a:defRPr sz="900"/>
            </a:lvl6pPr>
            <a:lvl7pPr marL="2718844" indent="0">
              <a:buNone/>
              <a:defRPr sz="900"/>
            </a:lvl7pPr>
            <a:lvl8pPr marL="3171985" indent="0">
              <a:buNone/>
              <a:defRPr sz="900"/>
            </a:lvl8pPr>
            <a:lvl9pPr marL="362513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E01D-88D4-43DE-9797-E1C98572BCA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140" indent="0">
              <a:buNone/>
              <a:defRPr sz="2800"/>
            </a:lvl2pPr>
            <a:lvl3pPr marL="906283" indent="0">
              <a:buNone/>
              <a:defRPr sz="2400"/>
            </a:lvl3pPr>
            <a:lvl4pPr marL="1359426" indent="0">
              <a:buNone/>
              <a:defRPr sz="2000"/>
            </a:lvl4pPr>
            <a:lvl5pPr marL="1812569" indent="0">
              <a:buNone/>
              <a:defRPr sz="2000"/>
            </a:lvl5pPr>
            <a:lvl6pPr marL="2265715" indent="0">
              <a:buNone/>
              <a:defRPr sz="2000"/>
            </a:lvl6pPr>
            <a:lvl7pPr marL="2718844" indent="0">
              <a:buNone/>
              <a:defRPr sz="2000"/>
            </a:lvl7pPr>
            <a:lvl8pPr marL="3171985" indent="0">
              <a:buNone/>
              <a:defRPr sz="2000"/>
            </a:lvl8pPr>
            <a:lvl9pPr marL="36251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140" indent="0">
              <a:buNone/>
              <a:defRPr sz="1200"/>
            </a:lvl2pPr>
            <a:lvl3pPr marL="906283" indent="0">
              <a:buNone/>
              <a:defRPr sz="1000"/>
            </a:lvl3pPr>
            <a:lvl4pPr marL="1359426" indent="0">
              <a:buNone/>
              <a:defRPr sz="900"/>
            </a:lvl4pPr>
            <a:lvl5pPr marL="1812569" indent="0">
              <a:buNone/>
              <a:defRPr sz="900"/>
            </a:lvl5pPr>
            <a:lvl6pPr marL="2265715" indent="0">
              <a:buNone/>
              <a:defRPr sz="900"/>
            </a:lvl6pPr>
            <a:lvl7pPr marL="2718844" indent="0">
              <a:buNone/>
              <a:defRPr sz="900"/>
            </a:lvl7pPr>
            <a:lvl8pPr marL="3171985" indent="0">
              <a:buNone/>
              <a:defRPr sz="900"/>
            </a:lvl8pPr>
            <a:lvl9pPr marL="362513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69DD9-3693-47AE-A50D-435AD7F709E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ED3-E4A2-4788-90F2-6D99ACAD86E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72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FD66-2CF0-496A-9640-ADCE5FDE055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8792-2CC1-4BEA-80B9-8B96CD9B6304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0DEA-0779-45A1-A71C-EA6C52B68566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446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2368" indent="0">
              <a:buNone/>
              <a:defRPr sz="1100"/>
            </a:lvl2pPr>
            <a:lvl3pPr marL="824733" indent="0">
              <a:buNone/>
              <a:defRPr sz="900"/>
            </a:lvl3pPr>
            <a:lvl4pPr marL="1237107" indent="0">
              <a:buNone/>
              <a:defRPr sz="800"/>
            </a:lvl4pPr>
            <a:lvl5pPr marL="1649474" indent="0">
              <a:buNone/>
              <a:defRPr sz="800"/>
            </a:lvl5pPr>
            <a:lvl6pPr marL="2061828" indent="0">
              <a:buNone/>
              <a:defRPr sz="800"/>
            </a:lvl6pPr>
            <a:lvl7pPr marL="2474208" indent="0">
              <a:buNone/>
              <a:defRPr sz="800"/>
            </a:lvl7pPr>
            <a:lvl8pPr marL="2886575" indent="0">
              <a:buNone/>
              <a:defRPr sz="800"/>
            </a:lvl8pPr>
            <a:lvl9pPr marL="329895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1F0445FD-10B9-440A-AE80-73662FCD4541}" type="datetime1">
              <a:rPr lang="uk-UA" smtClean="0"/>
              <a:t>02.12.2015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7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7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0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8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2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62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0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A079-410E-4F82-8082-23E584FAA97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698B-9D59-43BA-A759-D3C98F27043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51" indent="0">
              <a:buNone/>
              <a:defRPr sz="2000" b="1"/>
            </a:lvl2pPr>
            <a:lvl3pPr marL="907505" indent="0">
              <a:buNone/>
              <a:defRPr sz="1800" b="1"/>
            </a:lvl3pPr>
            <a:lvl4pPr marL="1361260" indent="0">
              <a:buNone/>
              <a:defRPr sz="1600" b="1"/>
            </a:lvl4pPr>
            <a:lvl5pPr marL="1815013" indent="0">
              <a:buNone/>
              <a:defRPr sz="1600" b="1"/>
            </a:lvl5pPr>
            <a:lvl6pPr marL="2268770" indent="0">
              <a:buNone/>
              <a:defRPr sz="1600" b="1"/>
            </a:lvl6pPr>
            <a:lvl7pPr marL="2722515" indent="0">
              <a:buNone/>
              <a:defRPr sz="1600" b="1"/>
            </a:lvl7pPr>
            <a:lvl8pPr marL="3176262" indent="0">
              <a:buNone/>
              <a:defRPr sz="1600" b="1"/>
            </a:lvl8pPr>
            <a:lvl9pPr marL="363002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51" indent="0">
              <a:buNone/>
              <a:defRPr sz="2000" b="1"/>
            </a:lvl2pPr>
            <a:lvl3pPr marL="907505" indent="0">
              <a:buNone/>
              <a:defRPr sz="1800" b="1"/>
            </a:lvl3pPr>
            <a:lvl4pPr marL="1361260" indent="0">
              <a:buNone/>
              <a:defRPr sz="1600" b="1"/>
            </a:lvl4pPr>
            <a:lvl5pPr marL="1815013" indent="0">
              <a:buNone/>
              <a:defRPr sz="1600" b="1"/>
            </a:lvl5pPr>
            <a:lvl6pPr marL="2268770" indent="0">
              <a:buNone/>
              <a:defRPr sz="1600" b="1"/>
            </a:lvl6pPr>
            <a:lvl7pPr marL="2722515" indent="0">
              <a:buNone/>
              <a:defRPr sz="1600" b="1"/>
            </a:lvl7pPr>
            <a:lvl8pPr marL="3176262" indent="0">
              <a:buNone/>
              <a:defRPr sz="1600" b="1"/>
            </a:lvl8pPr>
            <a:lvl9pPr marL="363002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BB00-A095-454C-8E60-ECE9D0ABFCB6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88A3-34CF-43B8-A29F-18B96D9AF09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ED0E-1EE0-44F8-B27B-FB0B013F126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12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751" indent="0">
              <a:buNone/>
              <a:defRPr sz="1200"/>
            </a:lvl2pPr>
            <a:lvl3pPr marL="907505" indent="0">
              <a:buNone/>
              <a:defRPr sz="1000"/>
            </a:lvl3pPr>
            <a:lvl4pPr marL="1361260" indent="0">
              <a:buNone/>
              <a:defRPr sz="900"/>
            </a:lvl4pPr>
            <a:lvl5pPr marL="1815013" indent="0">
              <a:buNone/>
              <a:defRPr sz="900"/>
            </a:lvl5pPr>
            <a:lvl6pPr marL="2268770" indent="0">
              <a:buNone/>
              <a:defRPr sz="900"/>
            </a:lvl6pPr>
            <a:lvl7pPr marL="2722515" indent="0">
              <a:buNone/>
              <a:defRPr sz="900"/>
            </a:lvl7pPr>
            <a:lvl8pPr marL="3176262" indent="0">
              <a:buNone/>
              <a:defRPr sz="900"/>
            </a:lvl8pPr>
            <a:lvl9pPr marL="363002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65C-3A4E-49CF-BAD3-72098A028C3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751" indent="0">
              <a:buNone/>
              <a:defRPr sz="2800"/>
            </a:lvl2pPr>
            <a:lvl3pPr marL="907505" indent="0">
              <a:buNone/>
              <a:defRPr sz="2400"/>
            </a:lvl3pPr>
            <a:lvl4pPr marL="1361260" indent="0">
              <a:buNone/>
              <a:defRPr sz="2000"/>
            </a:lvl4pPr>
            <a:lvl5pPr marL="1815013" indent="0">
              <a:buNone/>
              <a:defRPr sz="2000"/>
            </a:lvl5pPr>
            <a:lvl6pPr marL="2268770" indent="0">
              <a:buNone/>
              <a:defRPr sz="2000"/>
            </a:lvl6pPr>
            <a:lvl7pPr marL="2722515" indent="0">
              <a:buNone/>
              <a:defRPr sz="2000"/>
            </a:lvl7pPr>
            <a:lvl8pPr marL="3176262" indent="0">
              <a:buNone/>
              <a:defRPr sz="2000"/>
            </a:lvl8pPr>
            <a:lvl9pPr marL="363002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751" indent="0">
              <a:buNone/>
              <a:defRPr sz="1200"/>
            </a:lvl2pPr>
            <a:lvl3pPr marL="907505" indent="0">
              <a:buNone/>
              <a:defRPr sz="1000"/>
            </a:lvl3pPr>
            <a:lvl4pPr marL="1361260" indent="0">
              <a:buNone/>
              <a:defRPr sz="900"/>
            </a:lvl4pPr>
            <a:lvl5pPr marL="1815013" indent="0">
              <a:buNone/>
              <a:defRPr sz="900"/>
            </a:lvl5pPr>
            <a:lvl6pPr marL="2268770" indent="0">
              <a:buNone/>
              <a:defRPr sz="900"/>
            </a:lvl6pPr>
            <a:lvl7pPr marL="2722515" indent="0">
              <a:buNone/>
              <a:defRPr sz="900"/>
            </a:lvl7pPr>
            <a:lvl8pPr marL="3176262" indent="0">
              <a:buNone/>
              <a:defRPr sz="900"/>
            </a:lvl8pPr>
            <a:lvl9pPr marL="363002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4EB4-FE58-484B-93F0-480CFA7A783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5436-28A1-4C6C-8266-DA79E77EF45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71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1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4BC0-B061-4D4E-BAF5-38264718F994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1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E681E-FB3C-482C-B23D-84954235C8E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2368" indent="0">
              <a:buNone/>
              <a:defRPr sz="2500"/>
            </a:lvl2pPr>
            <a:lvl3pPr marL="824733" indent="0">
              <a:buNone/>
              <a:defRPr sz="2200"/>
            </a:lvl3pPr>
            <a:lvl4pPr marL="1237107" indent="0">
              <a:buNone/>
              <a:defRPr sz="1800"/>
            </a:lvl4pPr>
            <a:lvl5pPr marL="1649474" indent="0">
              <a:buNone/>
              <a:defRPr sz="1800"/>
            </a:lvl5pPr>
            <a:lvl6pPr marL="2061828" indent="0">
              <a:buNone/>
              <a:defRPr sz="1800"/>
            </a:lvl6pPr>
            <a:lvl7pPr marL="2474208" indent="0">
              <a:buNone/>
              <a:defRPr sz="1800"/>
            </a:lvl7pPr>
            <a:lvl8pPr marL="2886575" indent="0">
              <a:buNone/>
              <a:defRPr sz="1800"/>
            </a:lvl8pPr>
            <a:lvl9pPr marL="3298954" indent="0">
              <a:buNone/>
              <a:defRPr sz="18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2368" indent="0">
              <a:buNone/>
              <a:defRPr sz="1100"/>
            </a:lvl2pPr>
            <a:lvl3pPr marL="824733" indent="0">
              <a:buNone/>
              <a:defRPr sz="900"/>
            </a:lvl3pPr>
            <a:lvl4pPr marL="1237107" indent="0">
              <a:buNone/>
              <a:defRPr sz="800"/>
            </a:lvl4pPr>
            <a:lvl5pPr marL="1649474" indent="0">
              <a:buNone/>
              <a:defRPr sz="800"/>
            </a:lvl5pPr>
            <a:lvl6pPr marL="2061828" indent="0">
              <a:buNone/>
              <a:defRPr sz="800"/>
            </a:lvl6pPr>
            <a:lvl7pPr marL="2474208" indent="0">
              <a:buNone/>
              <a:defRPr sz="800"/>
            </a:lvl7pPr>
            <a:lvl8pPr marL="2886575" indent="0">
              <a:buNone/>
              <a:defRPr sz="800"/>
            </a:lvl8pPr>
            <a:lvl9pPr marL="329895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D40EECA-3E63-43D3-A37D-FB9BF8C7F1F4}" type="datetime1">
              <a:rPr lang="uk-UA" smtClean="0"/>
              <a:t>02.12.2015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F5E6-F681-478A-8CCA-92604BFC591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4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8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2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1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6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B63D7-6175-4B91-8205-E620651CCD4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BF1D-C458-4A9F-AC24-B6BC9D3F06C6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7" indent="0">
              <a:buNone/>
              <a:defRPr sz="2000" b="1"/>
            </a:lvl2pPr>
            <a:lvl3pPr marL="908919" indent="0">
              <a:buNone/>
              <a:defRPr sz="1800" b="1"/>
            </a:lvl3pPr>
            <a:lvl4pPr marL="1363380" indent="0">
              <a:buNone/>
              <a:defRPr sz="1600" b="1"/>
            </a:lvl4pPr>
            <a:lvl5pPr marL="1817837" indent="0">
              <a:buNone/>
              <a:defRPr sz="1600" b="1"/>
            </a:lvl5pPr>
            <a:lvl6pPr marL="2272299" indent="0">
              <a:buNone/>
              <a:defRPr sz="1600" b="1"/>
            </a:lvl6pPr>
            <a:lvl7pPr marL="2726755" indent="0">
              <a:buNone/>
              <a:defRPr sz="1600" b="1"/>
            </a:lvl7pPr>
            <a:lvl8pPr marL="3181206" indent="0">
              <a:buNone/>
              <a:defRPr sz="1600" b="1"/>
            </a:lvl8pPr>
            <a:lvl9pPr marL="363567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7" indent="0">
              <a:buNone/>
              <a:defRPr sz="2000" b="1"/>
            </a:lvl2pPr>
            <a:lvl3pPr marL="908919" indent="0">
              <a:buNone/>
              <a:defRPr sz="1800" b="1"/>
            </a:lvl3pPr>
            <a:lvl4pPr marL="1363380" indent="0">
              <a:buNone/>
              <a:defRPr sz="1600" b="1"/>
            </a:lvl4pPr>
            <a:lvl5pPr marL="1817837" indent="0">
              <a:buNone/>
              <a:defRPr sz="1600" b="1"/>
            </a:lvl5pPr>
            <a:lvl6pPr marL="2272299" indent="0">
              <a:buNone/>
              <a:defRPr sz="1600" b="1"/>
            </a:lvl6pPr>
            <a:lvl7pPr marL="2726755" indent="0">
              <a:buNone/>
              <a:defRPr sz="1600" b="1"/>
            </a:lvl7pPr>
            <a:lvl8pPr marL="3181206" indent="0">
              <a:buNone/>
              <a:defRPr sz="1600" b="1"/>
            </a:lvl8pPr>
            <a:lvl9pPr marL="363567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2061F-6083-4F6D-A61B-A1D7255C44D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FED9F-D8B7-4521-B3A3-747D27DBC474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7DD9-BB64-42D8-8549-856FE231A714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1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457" indent="0">
              <a:buNone/>
              <a:defRPr sz="1200"/>
            </a:lvl2pPr>
            <a:lvl3pPr marL="908919" indent="0">
              <a:buNone/>
              <a:defRPr sz="1000"/>
            </a:lvl3pPr>
            <a:lvl4pPr marL="1363380" indent="0">
              <a:buNone/>
              <a:defRPr sz="900"/>
            </a:lvl4pPr>
            <a:lvl5pPr marL="1817837" indent="0">
              <a:buNone/>
              <a:defRPr sz="900"/>
            </a:lvl5pPr>
            <a:lvl6pPr marL="2272299" indent="0">
              <a:buNone/>
              <a:defRPr sz="900"/>
            </a:lvl6pPr>
            <a:lvl7pPr marL="2726755" indent="0">
              <a:buNone/>
              <a:defRPr sz="900"/>
            </a:lvl7pPr>
            <a:lvl8pPr marL="3181206" indent="0">
              <a:buNone/>
              <a:defRPr sz="900"/>
            </a:lvl8pPr>
            <a:lvl9pPr marL="363567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1315-991B-47C8-A80B-83854F6B4E0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457" indent="0">
              <a:buNone/>
              <a:defRPr sz="2800"/>
            </a:lvl2pPr>
            <a:lvl3pPr marL="908919" indent="0">
              <a:buNone/>
              <a:defRPr sz="2400"/>
            </a:lvl3pPr>
            <a:lvl4pPr marL="1363380" indent="0">
              <a:buNone/>
              <a:defRPr sz="2000"/>
            </a:lvl4pPr>
            <a:lvl5pPr marL="1817837" indent="0">
              <a:buNone/>
              <a:defRPr sz="2000"/>
            </a:lvl5pPr>
            <a:lvl6pPr marL="2272299" indent="0">
              <a:buNone/>
              <a:defRPr sz="2000"/>
            </a:lvl6pPr>
            <a:lvl7pPr marL="2726755" indent="0">
              <a:buNone/>
              <a:defRPr sz="2000"/>
            </a:lvl7pPr>
            <a:lvl8pPr marL="3181206" indent="0">
              <a:buNone/>
              <a:defRPr sz="2000"/>
            </a:lvl8pPr>
            <a:lvl9pPr marL="363567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457" indent="0">
              <a:buNone/>
              <a:defRPr sz="1200"/>
            </a:lvl2pPr>
            <a:lvl3pPr marL="908919" indent="0">
              <a:buNone/>
              <a:defRPr sz="1000"/>
            </a:lvl3pPr>
            <a:lvl4pPr marL="1363380" indent="0">
              <a:buNone/>
              <a:defRPr sz="900"/>
            </a:lvl4pPr>
            <a:lvl5pPr marL="1817837" indent="0">
              <a:buNone/>
              <a:defRPr sz="900"/>
            </a:lvl5pPr>
            <a:lvl6pPr marL="2272299" indent="0">
              <a:buNone/>
              <a:defRPr sz="900"/>
            </a:lvl6pPr>
            <a:lvl7pPr marL="2726755" indent="0">
              <a:buNone/>
              <a:defRPr sz="900"/>
            </a:lvl7pPr>
            <a:lvl8pPr marL="3181206" indent="0">
              <a:buNone/>
              <a:defRPr sz="900"/>
            </a:lvl8pPr>
            <a:lvl9pPr marL="363567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550-D102-49CC-8949-F494D6D80BD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5108-92F1-4206-91A8-F9F59E62DCC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9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1D3-2383-4CB4-9955-E3D8F57DBF1B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84"/>
            <a:ext cx="8226720" cy="4524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54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5" y="6247376"/>
            <a:ext cx="212832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2913" algn="l"/>
                <a:tab pos="1305825" algn="l"/>
                <a:tab pos="1958744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74B9276D-121B-403C-87CE-87182F3ECCCD}" type="datetime1">
              <a:rPr lang="uk-UA" smtClean="0"/>
              <a:t>02.12.2015</a:t>
            </a:fld>
            <a:endParaRPr lang="uk-UA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2913" algn="l"/>
                <a:tab pos="1305825" algn="l"/>
                <a:tab pos="1958744" algn="l"/>
                <a:tab pos="261166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r>
              <a:rPr lang="uk-UA" smtClean="0"/>
              <a:t>Іванова-Голан С.О.</a:t>
            </a:r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5" y="6247376"/>
            <a:ext cx="212832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2913" algn="l"/>
                <a:tab pos="1305825" algn="l"/>
                <a:tab pos="1958744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F681EC64-DD3F-4A54-A23B-1C33BBC47B85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40520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0105" indent="-257729" algn="ctr" defTabSz="40520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</a:defRPr>
      </a:lvl2pPr>
      <a:lvl3pPr marL="1030912" indent="-206187" algn="ctr" defTabSz="40520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</a:defRPr>
      </a:lvl3pPr>
      <a:lvl4pPr marL="1443290" indent="-206187" algn="ctr" defTabSz="40520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</a:defRPr>
      </a:lvl4pPr>
      <a:lvl5pPr marL="1855656" indent="-206187" algn="ctr" defTabSz="40520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</a:defRPr>
      </a:lvl5pPr>
      <a:lvl6pPr marL="2268031" indent="-206187" algn="ctr" defTabSz="40520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</a:defRPr>
      </a:lvl6pPr>
      <a:lvl7pPr marL="2680390" indent="-206187" algn="ctr" defTabSz="40520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</a:defRPr>
      </a:lvl7pPr>
      <a:lvl8pPr marL="3092757" indent="-206187" algn="ctr" defTabSz="40520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</a:defRPr>
      </a:lvl8pPr>
      <a:lvl9pPr marL="3505130" indent="-206187" algn="ctr" defTabSz="40520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</a:defRPr>
      </a:lvl9pPr>
    </p:titleStyle>
    <p:bodyStyle>
      <a:lvl1pPr marL="309278" indent="-309278" algn="l" defTabSz="405206" rtl="0" eaLnBrk="1" fontAlgn="base" hangingPunct="1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0105" indent="-257729" algn="l" defTabSz="405206" rtl="0" eaLnBrk="1" fontAlgn="base" hangingPunct="1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</a:defRPr>
      </a:lvl2pPr>
      <a:lvl3pPr marL="1030912" indent="-206187" algn="l" defTabSz="405206" rtl="0" eaLnBrk="1" fontAlgn="base" hangingPunct="1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</a:defRPr>
      </a:lvl3pPr>
      <a:lvl4pPr marL="1443290" indent="-206187" algn="l" defTabSz="405206" rtl="0" eaLnBrk="1" fontAlgn="base" hangingPunct="1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</a:defRPr>
      </a:lvl4pPr>
      <a:lvl5pPr marL="1855656" indent="-206187" algn="l" defTabSz="40520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</a:defRPr>
      </a:lvl5pPr>
      <a:lvl6pPr marL="2268031" indent="-206187" algn="l" defTabSz="40520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</a:defRPr>
      </a:lvl6pPr>
      <a:lvl7pPr marL="2680390" indent="-206187" algn="l" defTabSz="40520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</a:defRPr>
      </a:lvl7pPr>
      <a:lvl8pPr marL="3092757" indent="-206187" algn="l" defTabSz="40520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</a:defRPr>
      </a:lvl8pPr>
      <a:lvl9pPr marL="3505130" indent="-206187" algn="l" defTabSz="40520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</a:defRPr>
      </a:lvl9pPr>
    </p:bodyStyle>
    <p:otherStyle>
      <a:defPPr>
        <a:defRPr lang="uk-UA"/>
      </a:defPPr>
      <a:lvl1pPr marL="0" algn="l" defTabSz="82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368" algn="l" defTabSz="82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4733" algn="l" defTabSz="82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7107" algn="l" defTabSz="82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474" algn="l" defTabSz="82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1828" algn="l" defTabSz="82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208" algn="l" defTabSz="82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6575" algn="l" defTabSz="82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8954" algn="l" defTabSz="8247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37" tIns="45521" rIns="91037" bIns="4552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037" tIns="45521" rIns="91037" bIns="4552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91"/>
            <a:ext cx="2133600" cy="365125"/>
          </a:xfrm>
          <a:prstGeom prst="rect">
            <a:avLst/>
          </a:prstGeom>
        </p:spPr>
        <p:txBody>
          <a:bodyPr vert="horz" lIns="91037" tIns="45521" rIns="91037" bIns="45521" rtlCol="0" anchor="ctr"/>
          <a:lstStyle>
            <a:lvl1pPr algn="l" defTabSz="910522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E3775-399E-4F13-8B05-C4F451B0274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91"/>
            <a:ext cx="2895600" cy="365125"/>
          </a:xfrm>
          <a:prstGeom prst="rect">
            <a:avLst/>
          </a:prstGeom>
        </p:spPr>
        <p:txBody>
          <a:bodyPr vert="horz" lIns="91037" tIns="45521" rIns="91037" bIns="45521" rtlCol="0" anchor="ctr"/>
          <a:lstStyle>
            <a:lvl1pPr algn="ctr" defTabSz="910522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91"/>
            <a:ext cx="2133600" cy="365125"/>
          </a:xfrm>
          <a:prstGeom prst="rect">
            <a:avLst/>
          </a:prstGeom>
        </p:spPr>
        <p:txBody>
          <a:bodyPr vert="horz" lIns="91037" tIns="45521" rIns="91037" bIns="45521" rtlCol="0" anchor="ctr"/>
          <a:lstStyle>
            <a:lvl1pPr algn="r" defTabSz="910522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advClick="0" advTm="7000">
    <p:dissolve/>
  </p:transition>
  <p:hf sldNum="0" hdr="0" dt="0"/>
  <p:txStyles>
    <p:titleStyle>
      <a:lvl1pPr algn="ctr" defTabSz="91052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42" indent="-341442" algn="l" defTabSz="9105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98" indent="-284545" algn="l" defTabSz="91052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156" indent="-227629" algn="l" defTabSz="91052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396" indent="-227629" algn="l" defTabSz="91052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673" indent="-227629" algn="l" defTabSz="91052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934" indent="-227629" algn="l" defTabSz="9105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195" indent="-227629" algn="l" defTabSz="9105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455" indent="-227629" algn="l" defTabSz="9105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720" indent="-227629" algn="l" defTabSz="9105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0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58" algn="l" defTabSz="910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522" algn="l" defTabSz="910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86" algn="l" defTabSz="910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043" algn="l" defTabSz="910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307" algn="l" defTabSz="910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567" algn="l" defTabSz="910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817" algn="l" defTabSz="910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084" algn="l" defTabSz="9105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23" tIns="45614" rIns="91223" bIns="4561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223" tIns="45614" rIns="91223" bIns="456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223" tIns="45614" rIns="91223" bIns="45614" rtlCol="0" anchor="ctr"/>
          <a:lstStyle>
            <a:lvl1pPr algn="l" defTabSz="91231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770D9-3F5D-41B2-B3A8-CA59D44D8D1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223" tIns="45614" rIns="91223" bIns="45614" rtlCol="0" anchor="ctr"/>
          <a:lstStyle>
            <a:lvl1pPr algn="ctr" defTabSz="91231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223" tIns="45614" rIns="91223" bIns="45614" rtlCol="0" anchor="ctr"/>
          <a:lstStyle>
            <a:lvl1pPr algn="r" defTabSz="91231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advClick="0" advTm="7000">
    <p:dissolve/>
  </p:transition>
  <p:hf sldNum="0" hdr="0" dt="0"/>
  <p:txStyles>
    <p:titleStyle>
      <a:lvl1pPr algn="ctr" defTabSz="9123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18" indent="-342118" algn="l" defTabSz="9123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257" indent="-285102" algn="l" defTabSz="9123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99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50" indent="-228079" algn="l" defTabSz="9123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13" indent="-228079" algn="l" defTabSz="9123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7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03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188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347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7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7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33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94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5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02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6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defTabSz="91430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9ED19-E5F3-4E03-A8AF-C7E3D751476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defTabSz="91430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 defTabSz="91430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advClick="0" advTm="7000">
    <p:dissolve/>
  </p:transition>
  <p:hf sldNum="0" hdr="0" dt="0"/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246" tIns="45126" rIns="90246" bIns="4512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246" tIns="45126" rIns="90246" bIns="4512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72"/>
            <a:ext cx="2133600" cy="365125"/>
          </a:xfrm>
          <a:prstGeom prst="rect">
            <a:avLst/>
          </a:prstGeom>
        </p:spPr>
        <p:txBody>
          <a:bodyPr vert="horz" lIns="90246" tIns="45126" rIns="90246" bIns="45126" rtlCol="0" anchor="ctr"/>
          <a:lstStyle>
            <a:lvl1pPr algn="l" defTabSz="90290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47E4A-C90B-4758-8C94-E7ACBB25976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72"/>
            <a:ext cx="2895600" cy="365125"/>
          </a:xfrm>
          <a:prstGeom prst="rect">
            <a:avLst/>
          </a:prstGeom>
        </p:spPr>
        <p:txBody>
          <a:bodyPr vert="horz" lIns="90246" tIns="45126" rIns="90246" bIns="45126" rtlCol="0" anchor="ctr"/>
          <a:lstStyle>
            <a:lvl1pPr algn="ctr" defTabSz="90290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72"/>
            <a:ext cx="2133600" cy="365125"/>
          </a:xfrm>
          <a:prstGeom prst="rect">
            <a:avLst/>
          </a:prstGeom>
        </p:spPr>
        <p:txBody>
          <a:bodyPr vert="horz" lIns="90246" tIns="45126" rIns="90246" bIns="45126" rtlCol="0" anchor="ctr"/>
          <a:lstStyle>
            <a:lvl1pPr algn="r" defTabSz="90290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7000">
    <p:dissolve/>
  </p:transition>
  <p:hf sldNum="0" hdr="0" dt="0"/>
  <p:txStyles>
    <p:titleStyle>
      <a:lvl1pPr algn="ctr" defTabSz="90290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590" indent="-338590" algn="l" defTabSz="90290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610" indent="-282173" algn="l" defTabSz="90290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657" indent="-225726" algn="l" defTabSz="90290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0062" indent="-225726" algn="l" defTabSz="90290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540" indent="-225726" algn="l" defTabSz="90290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2995" indent="-225726" algn="l" defTabSz="9029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453" indent="-225726" algn="l" defTabSz="9029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5910" indent="-225726" algn="l" defTabSz="9029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7353" indent="-225726" algn="l" defTabSz="9029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2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51" algn="l" defTabSz="902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07" algn="l" defTabSz="902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62" algn="l" defTabSz="902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20" algn="l" defTabSz="902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79" algn="l" defTabSz="902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3" algn="l" defTabSz="902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68" algn="l" defTabSz="902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7" algn="l" defTabSz="902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266" tIns="45135" rIns="90266" bIns="451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266" tIns="45135" rIns="90266" bIns="451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70"/>
            <a:ext cx="2133600" cy="365125"/>
          </a:xfrm>
          <a:prstGeom prst="rect">
            <a:avLst/>
          </a:prstGeom>
        </p:spPr>
        <p:txBody>
          <a:bodyPr vert="horz" lIns="90266" tIns="45135" rIns="90266" bIns="45135" rtlCol="0" anchor="ctr"/>
          <a:lstStyle>
            <a:lvl1pPr algn="l" defTabSz="90309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E0A81-E84A-4DE0-9443-8AE5002F333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70"/>
            <a:ext cx="2895600" cy="365125"/>
          </a:xfrm>
          <a:prstGeom prst="rect">
            <a:avLst/>
          </a:prstGeom>
        </p:spPr>
        <p:txBody>
          <a:bodyPr vert="horz" lIns="90266" tIns="45135" rIns="90266" bIns="45135" rtlCol="0" anchor="ctr"/>
          <a:lstStyle>
            <a:lvl1pPr algn="ctr" defTabSz="90309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70"/>
            <a:ext cx="2133600" cy="365125"/>
          </a:xfrm>
          <a:prstGeom prst="rect">
            <a:avLst/>
          </a:prstGeom>
        </p:spPr>
        <p:txBody>
          <a:bodyPr vert="horz" lIns="90266" tIns="45135" rIns="90266" bIns="45135" rtlCol="0" anchor="ctr"/>
          <a:lstStyle>
            <a:lvl1pPr algn="r" defTabSz="90309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7000">
    <p:dissolve/>
  </p:transition>
  <p:hf sldNum="0" hdr="0" dt="0"/>
  <p:txStyles>
    <p:titleStyle>
      <a:lvl1pPr algn="ctr" defTabSz="90309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661" indent="-338661" algn="l" defTabSz="90309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762" indent="-282231" algn="l" defTabSz="90309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891" indent="-225773" algn="l" defTabSz="90309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0390" indent="-225773" algn="l" defTabSz="90309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61" indent="-225773" algn="l" defTabSz="90309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3509" indent="-225773" algn="l" defTabSz="9030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5061" indent="-225773" algn="l" defTabSz="9030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6612" indent="-225773" algn="l" defTabSz="9030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8148" indent="-225773" algn="l" defTabSz="9030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30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45" algn="l" defTabSz="9030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94" algn="l" defTabSz="9030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642" algn="l" defTabSz="9030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194" algn="l" defTabSz="9030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747" algn="l" defTabSz="9030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275" algn="l" defTabSz="9030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823" algn="l" defTabSz="9030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376" algn="l" defTabSz="9030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305" tIns="45155" rIns="90305" bIns="4515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305" tIns="45155" rIns="90305" bIns="4515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66"/>
            <a:ext cx="2133600" cy="365125"/>
          </a:xfrm>
          <a:prstGeom prst="rect">
            <a:avLst/>
          </a:prstGeom>
        </p:spPr>
        <p:txBody>
          <a:bodyPr vert="horz" lIns="90305" tIns="45155" rIns="90305" bIns="45155" rtlCol="0" anchor="ctr"/>
          <a:lstStyle>
            <a:lvl1pPr algn="l" defTabSz="90346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B5009-6540-4426-B4B7-986FA9D9FBA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66"/>
            <a:ext cx="2895600" cy="365125"/>
          </a:xfrm>
          <a:prstGeom prst="rect">
            <a:avLst/>
          </a:prstGeom>
        </p:spPr>
        <p:txBody>
          <a:bodyPr vert="horz" lIns="90305" tIns="45155" rIns="90305" bIns="45155" rtlCol="0" anchor="ctr"/>
          <a:lstStyle>
            <a:lvl1pPr algn="ctr" defTabSz="90346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66"/>
            <a:ext cx="2133600" cy="365125"/>
          </a:xfrm>
          <a:prstGeom prst="rect">
            <a:avLst/>
          </a:prstGeom>
        </p:spPr>
        <p:txBody>
          <a:bodyPr vert="horz" lIns="90305" tIns="45155" rIns="90305" bIns="45155" rtlCol="0" anchor="ctr"/>
          <a:lstStyle>
            <a:lvl1pPr algn="r" defTabSz="90346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7000">
    <p:dissolve/>
  </p:transition>
  <p:hf sldNum="0" hdr="0" dt="0"/>
  <p:txStyles>
    <p:titleStyle>
      <a:lvl1pPr algn="ctr" defTabSz="9034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802" indent="-338802" algn="l" defTabSz="90346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066" indent="-282348" algn="l" defTabSz="90346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9359" indent="-225867" algn="l" defTabSz="9034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1046" indent="-225867" algn="l" defTabSz="90346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804" indent="-225867" algn="l" defTabSz="90346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4539" indent="-225867" algn="l" defTabSz="9034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6278" indent="-225867" algn="l" defTabSz="9034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8019" indent="-225867" algn="l" defTabSz="9034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0" indent="-225867" algn="l" defTabSz="9034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34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733" algn="l" defTabSz="9034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469" algn="l" defTabSz="9034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205" algn="l" defTabSz="9034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942" algn="l" defTabSz="9034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684" algn="l" defTabSz="9034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0399" algn="l" defTabSz="9034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2133" algn="l" defTabSz="9034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875" algn="l" defTabSz="9034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363" tIns="45184" rIns="90363" bIns="4518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363" tIns="45184" rIns="90363" bIns="4518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60"/>
            <a:ext cx="2133600" cy="365125"/>
          </a:xfrm>
          <a:prstGeom prst="rect">
            <a:avLst/>
          </a:prstGeom>
        </p:spPr>
        <p:txBody>
          <a:bodyPr vert="horz" lIns="90363" tIns="45184" rIns="90363" bIns="45184" rtlCol="0" anchor="ctr"/>
          <a:lstStyle>
            <a:lvl1pPr algn="l" defTabSz="904032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A7757-7961-4934-9710-8BA4BDEFBD9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60"/>
            <a:ext cx="2895600" cy="365125"/>
          </a:xfrm>
          <a:prstGeom prst="rect">
            <a:avLst/>
          </a:prstGeom>
        </p:spPr>
        <p:txBody>
          <a:bodyPr vert="horz" lIns="90363" tIns="45184" rIns="90363" bIns="45184" rtlCol="0" anchor="ctr"/>
          <a:lstStyle>
            <a:lvl1pPr algn="ctr" defTabSz="904032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60"/>
            <a:ext cx="2133600" cy="365125"/>
          </a:xfrm>
          <a:prstGeom prst="rect">
            <a:avLst/>
          </a:prstGeom>
        </p:spPr>
        <p:txBody>
          <a:bodyPr vert="horz" lIns="90363" tIns="45184" rIns="90363" bIns="45184" rtlCol="0" anchor="ctr"/>
          <a:lstStyle>
            <a:lvl1pPr algn="r" defTabSz="904032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7000">
    <p:dissolve/>
  </p:transition>
  <p:hf sldNum="0" hdr="0" dt="0"/>
  <p:txStyles>
    <p:titleStyle>
      <a:lvl1pPr algn="ctr" defTabSz="90403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013" indent="-339013" algn="l" defTabSz="90403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522" indent="-282524" algn="l" defTabSz="90403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0062" indent="-226007" algn="l" defTabSz="90403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2030" indent="-226007" algn="l" defTabSz="90403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4068" indent="-226007" algn="l" defTabSz="90403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6085" indent="-226007" algn="l" defTabSz="9040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104" indent="-226007" algn="l" defTabSz="9040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0128" indent="-226007" algn="l" defTabSz="9040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2129" indent="-226007" algn="l" defTabSz="9040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4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14" algn="l" defTabSz="904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32" algn="l" defTabSz="904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047" algn="l" defTabSz="904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066" algn="l" defTabSz="904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090" algn="l" defTabSz="904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086" algn="l" defTabSz="904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101" algn="l" defTabSz="904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123" algn="l" defTabSz="904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90" tIns="45247" rIns="90490" bIns="4524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490" tIns="45247" rIns="90490" bIns="4524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47"/>
            <a:ext cx="2133600" cy="365125"/>
          </a:xfrm>
          <a:prstGeom prst="rect">
            <a:avLst/>
          </a:prstGeom>
        </p:spPr>
        <p:txBody>
          <a:bodyPr vert="horz" lIns="90490" tIns="45247" rIns="90490" bIns="45247" rtlCol="0" anchor="ctr"/>
          <a:lstStyle>
            <a:lvl1pPr algn="l" defTabSz="90525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F6DA2-82C2-4058-BCB8-6C06BDA074F0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47"/>
            <a:ext cx="2895600" cy="365125"/>
          </a:xfrm>
          <a:prstGeom prst="rect">
            <a:avLst/>
          </a:prstGeom>
        </p:spPr>
        <p:txBody>
          <a:bodyPr vert="horz" lIns="90490" tIns="45247" rIns="90490" bIns="45247" rtlCol="0" anchor="ctr"/>
          <a:lstStyle>
            <a:lvl1pPr algn="ctr" defTabSz="90525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47"/>
            <a:ext cx="2133600" cy="365125"/>
          </a:xfrm>
          <a:prstGeom prst="rect">
            <a:avLst/>
          </a:prstGeom>
        </p:spPr>
        <p:txBody>
          <a:bodyPr vert="horz" lIns="90490" tIns="45247" rIns="90490" bIns="45247" rtlCol="0" anchor="ctr"/>
          <a:lstStyle>
            <a:lvl1pPr algn="r" defTabSz="90525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7000">
    <p:dissolve/>
  </p:transition>
  <p:hf sldNum="0" hdr="0" dt="0"/>
  <p:txStyles>
    <p:titleStyle>
      <a:lvl1pPr algn="ctr" defTabSz="905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469" indent="-339469" algn="l" defTabSz="9052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513" indent="-282905" algn="l" defTabSz="9052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585" indent="-226311" algn="l" defTabSz="9052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164" indent="-226311" algn="l" defTabSz="9052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811" indent="-226311" algn="l" defTabSz="9052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439" indent="-226311" algn="l" defTabSz="9052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2066" indent="-226311" algn="l" defTabSz="9052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4697" indent="-226311" algn="l" defTabSz="9052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12" indent="-226311" algn="l" defTabSz="9052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5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623" algn="l" defTabSz="905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251" algn="l" defTabSz="905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877" algn="l" defTabSz="905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504" algn="l" defTabSz="905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36" algn="l" defTabSz="905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743" algn="l" defTabSz="905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369" algn="l" defTabSz="905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000" algn="l" defTabSz="905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598" tIns="45301" rIns="90598" bIns="453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598" tIns="45301" rIns="90598" bIns="453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36"/>
            <a:ext cx="2133600" cy="365125"/>
          </a:xfrm>
          <a:prstGeom prst="rect">
            <a:avLst/>
          </a:prstGeom>
        </p:spPr>
        <p:txBody>
          <a:bodyPr vert="horz" lIns="90598" tIns="45301" rIns="90598" bIns="45301" rtlCol="0" anchor="ctr"/>
          <a:lstStyle>
            <a:lvl1pPr algn="l" defTabSz="90628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28468-AAEA-4AA4-864F-40B3AA1333A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36"/>
            <a:ext cx="2895600" cy="365125"/>
          </a:xfrm>
          <a:prstGeom prst="rect">
            <a:avLst/>
          </a:prstGeom>
        </p:spPr>
        <p:txBody>
          <a:bodyPr vert="horz" lIns="90598" tIns="45301" rIns="90598" bIns="45301" rtlCol="0" anchor="ctr"/>
          <a:lstStyle>
            <a:lvl1pPr algn="ctr" defTabSz="90628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36"/>
            <a:ext cx="2133600" cy="365125"/>
          </a:xfrm>
          <a:prstGeom prst="rect">
            <a:avLst/>
          </a:prstGeom>
        </p:spPr>
        <p:txBody>
          <a:bodyPr vert="horz" lIns="90598" tIns="45301" rIns="90598" bIns="45301" rtlCol="0" anchor="ctr"/>
          <a:lstStyle>
            <a:lvl1pPr algn="r" defTabSz="90628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7000">
    <p:dissolve/>
  </p:transition>
  <p:hf sldNum="0" hdr="0" dt="0"/>
  <p:txStyles>
    <p:titleStyle>
      <a:lvl1pPr algn="ctr" defTabSz="90628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857" indent="-339857" algn="l" defTabSz="90628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352" indent="-283227" algn="l" defTabSz="90628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874" indent="-226569" algn="l" defTabSz="9062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971" indent="-226569" algn="l" defTabSz="90628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135" indent="-226569" algn="l" defTabSz="90628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2281" indent="-226569" algn="l" defTabSz="9062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5422" indent="-226569" algn="l" defTabSz="9062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8569" indent="-226569" algn="l" defTabSz="9062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1704" indent="-226569" algn="l" defTabSz="9062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62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140" algn="l" defTabSz="9062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283" algn="l" defTabSz="9062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426" algn="l" defTabSz="9062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2569" algn="l" defTabSz="9062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5715" algn="l" defTabSz="9062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8844" algn="l" defTabSz="9062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1985" algn="l" defTabSz="9062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5134" algn="l" defTabSz="9062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725" tIns="45365" rIns="90725" bIns="4536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725" tIns="45365" rIns="90725" bIns="4536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23"/>
            <a:ext cx="2133600" cy="365125"/>
          </a:xfrm>
          <a:prstGeom prst="rect">
            <a:avLst/>
          </a:prstGeom>
        </p:spPr>
        <p:txBody>
          <a:bodyPr vert="horz" lIns="90725" tIns="45365" rIns="90725" bIns="45365" rtlCol="0" anchor="ctr"/>
          <a:lstStyle>
            <a:lvl1pPr algn="l" defTabSz="90750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E1AB3-904F-4C9B-AEC4-D22E9A0D06C4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23"/>
            <a:ext cx="2895600" cy="365125"/>
          </a:xfrm>
          <a:prstGeom prst="rect">
            <a:avLst/>
          </a:prstGeom>
        </p:spPr>
        <p:txBody>
          <a:bodyPr vert="horz" lIns="90725" tIns="45365" rIns="90725" bIns="45365" rtlCol="0" anchor="ctr"/>
          <a:lstStyle>
            <a:lvl1pPr algn="ctr" defTabSz="90750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23"/>
            <a:ext cx="2133600" cy="365125"/>
          </a:xfrm>
          <a:prstGeom prst="rect">
            <a:avLst/>
          </a:prstGeom>
        </p:spPr>
        <p:txBody>
          <a:bodyPr vert="horz" lIns="90725" tIns="45365" rIns="90725" bIns="45365" rtlCol="0" anchor="ctr"/>
          <a:lstStyle>
            <a:lvl1pPr algn="r" defTabSz="90750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advClick="0" advTm="7000">
    <p:dissolve/>
  </p:transition>
  <p:hf sldNum="0" hdr="0" dt="0"/>
  <p:txStyles>
    <p:titleStyle>
      <a:lvl1pPr algn="ctr" defTabSz="9075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314" indent="-340314" algn="l" defTabSz="9075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346" indent="-283608" algn="l" defTabSz="9075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397" indent="-226874" algn="l" defTabSz="9075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113" indent="-226874" algn="l" defTabSz="9075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1887" indent="-226874" algn="l" defTabSz="9075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5643" indent="-226874" algn="l" defTabSz="9075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395" indent="-226874" algn="l" defTabSz="9075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3148" indent="-226874" algn="l" defTabSz="9075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00" indent="-226874" algn="l" defTabSz="9075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51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505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260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013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770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515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262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022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871" tIns="45438" rIns="90871" bIns="4543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871" tIns="45438" rIns="90871" bIns="4543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08"/>
            <a:ext cx="2133600" cy="365125"/>
          </a:xfrm>
          <a:prstGeom prst="rect">
            <a:avLst/>
          </a:prstGeom>
        </p:spPr>
        <p:txBody>
          <a:bodyPr vert="horz" lIns="90871" tIns="45438" rIns="90871" bIns="45438" rtlCol="0" anchor="ctr"/>
          <a:lstStyle>
            <a:lvl1pPr algn="l" defTabSz="90891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8F6D1-7775-419F-ADCF-42FC1EE51CE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08"/>
            <a:ext cx="2895600" cy="365125"/>
          </a:xfrm>
          <a:prstGeom prst="rect">
            <a:avLst/>
          </a:prstGeom>
        </p:spPr>
        <p:txBody>
          <a:bodyPr vert="horz" lIns="90871" tIns="45438" rIns="90871" bIns="45438" rtlCol="0" anchor="ctr"/>
          <a:lstStyle>
            <a:lvl1pPr algn="ctr" defTabSz="90891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08"/>
            <a:ext cx="2133600" cy="365125"/>
          </a:xfrm>
          <a:prstGeom prst="rect">
            <a:avLst/>
          </a:prstGeom>
        </p:spPr>
        <p:txBody>
          <a:bodyPr vert="horz" lIns="90871" tIns="45438" rIns="90871" bIns="45438" rtlCol="0" anchor="ctr"/>
          <a:lstStyle>
            <a:lvl1pPr algn="r" defTabSz="90891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Click="0" advTm="7000">
    <p:dissolve/>
  </p:transition>
  <p:hf sldNum="0" hdr="0" dt="0"/>
  <p:txStyles>
    <p:titleStyle>
      <a:lvl1pPr algn="ctr" defTabSz="9089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844" indent="-340844" algn="l" defTabSz="9089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495" indent="-284047" algn="l" defTabSz="9089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155" indent="-227226" algn="l" defTabSz="9089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586" indent="-227226" algn="l" defTabSz="9089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065" indent="-227226" algn="l" defTabSz="9089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527" indent="-227226" algn="l" defTabSz="9089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986" indent="-227226" algn="l" defTabSz="9089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444" indent="-227226" algn="l" defTabSz="9089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903" indent="-227226" algn="l" defTabSz="9089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57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919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80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837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299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755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206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671" algn="l" defTabSz="9089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D:\&#1052;&#1072;&#1084;&#1072;\&#1084;&#1091;&#1079;&#1099;&#1082;&#1072;\&#1080;&#1085;&#1089;&#1090;&#1088;&#1091;&#1084;&#1077;&#1085;&#1090;&#1072;&#1083;&#1082;&#1072;\09MoroccanRoll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0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7"/>
            <a:ext cx="7773120" cy="1470394"/>
          </a:xfrm>
        </p:spPr>
        <p:txBody>
          <a:bodyPr/>
          <a:lstStyle/>
          <a:p>
            <a:r>
              <a:rPr lang="uk-UA" dirty="0" smtClean="0"/>
              <a:t>Інструменти графічного редактор </a:t>
            </a:r>
            <a:r>
              <a:rPr lang="en-US" dirty="0" smtClean="0"/>
              <a:t>OOo4KIDS DRAW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2564905"/>
            <a:ext cx="6400800" cy="1752664"/>
          </a:xfrm>
        </p:spPr>
        <p:txBody>
          <a:bodyPr/>
          <a:lstStyle/>
          <a:p>
            <a:endParaRPr lang="uk-UA" dirty="0" smtClean="0"/>
          </a:p>
          <a:p>
            <a:r>
              <a:rPr lang="uk-UA" dirty="0" smtClean="0"/>
              <a:t>Урок </a:t>
            </a:r>
            <a:r>
              <a:rPr lang="uk-UA" dirty="0" smtClean="0"/>
              <a:t>13 </a:t>
            </a:r>
            <a:endParaRPr lang="uk-UA" dirty="0"/>
          </a:p>
        </p:txBody>
      </p:sp>
      <p:pic>
        <p:nvPicPr>
          <p:cNvPr id="5" name="Picture 2" descr="http://www.micromut.fr/bureautique/images/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717032"/>
            <a:ext cx="4946551" cy="1245096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1"/>
            <a:ext cx="748665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933056"/>
            <a:ext cx="1028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7"/>
            <a:ext cx="74580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98701" y="-1606413"/>
            <a:ext cx="51435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420888"/>
            <a:ext cx="6957070" cy="352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87"/>
            <a:ext cx="76009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20888"/>
            <a:ext cx="76581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365107"/>
            <a:ext cx="75628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9" y="836767"/>
            <a:ext cx="755332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 bwMode="auto">
          <a:xfrm>
            <a:off x="2267744" y="3284984"/>
            <a:ext cx="2088232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08720"/>
            <a:ext cx="8994926" cy="360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 bwMode="auto">
          <a:xfrm>
            <a:off x="5868144" y="2852936"/>
            <a:ext cx="720080" cy="201622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00" tIns="45453" rIns="90900" bIns="45453" numCol="1" rtlCol="0" anchor="t" anchorCtr="0" compatLnSpc="1">
            <a:prstTxWarp prst="textNoShape">
              <a:avLst/>
            </a:prstTxWarp>
          </a:bodyPr>
          <a:lstStyle/>
          <a:p>
            <a:pPr defTabSz="44670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uk-UA" dirty="0">
              <a:latin typeface="Arial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2714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 bwMode="auto">
          <a:xfrm>
            <a:off x="5580112" y="4293096"/>
            <a:ext cx="1152128" cy="115212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00" tIns="45453" rIns="90900" bIns="45453" numCol="1" rtlCol="0" anchor="t" anchorCtr="0" compatLnSpc="1">
            <a:prstTxWarp prst="textNoShape">
              <a:avLst/>
            </a:prstTxWarp>
          </a:bodyPr>
          <a:lstStyle/>
          <a:p>
            <a:pPr defTabSz="44670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uk-UA" dirty="0">
              <a:latin typeface="Arial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6720" cy="1143480"/>
          </a:xfrm>
        </p:spPr>
        <p:txBody>
          <a:bodyPr/>
          <a:lstStyle/>
          <a:p>
            <a:r>
              <a:rPr lang="uk-UA" dirty="0" smtClean="0"/>
              <a:t>Відкриваємо зошит </a:t>
            </a:r>
            <a:br>
              <a:rPr lang="uk-UA" dirty="0" smtClean="0"/>
            </a:br>
            <a:r>
              <a:rPr lang="uk-UA" dirty="0" smtClean="0"/>
              <a:t>на сторінці 32</a:t>
            </a:r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рок 13 - 0001.tif"/>
          <p:cNvPicPr>
            <a:picLocks noChangeAspect="1"/>
          </p:cNvPicPr>
          <p:nvPr/>
        </p:nvPicPr>
        <p:blipFill>
          <a:blip r:embed="rId2" cstate="print"/>
          <a:srcRect l="4431" t="14300" r="15817" b="13251"/>
          <a:stretch>
            <a:fillRect/>
          </a:stretch>
        </p:blipFill>
        <p:spPr>
          <a:xfrm>
            <a:off x="1763688" y="-42767"/>
            <a:ext cx="5400600" cy="6900767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 bwMode="auto">
          <a:xfrm>
            <a:off x="3635896" y="1124744"/>
            <a:ext cx="1800200" cy="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Прямая со стрелкой 5"/>
          <p:cNvCxnSpPr/>
          <p:nvPr/>
        </p:nvCxnSpPr>
        <p:spPr bwMode="auto">
          <a:xfrm>
            <a:off x="3635896" y="2492896"/>
            <a:ext cx="1800200" cy="122413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Прямая со стрелкой 7"/>
          <p:cNvCxnSpPr/>
          <p:nvPr/>
        </p:nvCxnSpPr>
        <p:spPr bwMode="auto">
          <a:xfrm>
            <a:off x="3635896" y="3717032"/>
            <a:ext cx="1872208" cy="1296144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Прямая со стрелкой 8"/>
          <p:cNvCxnSpPr/>
          <p:nvPr/>
        </p:nvCxnSpPr>
        <p:spPr bwMode="auto">
          <a:xfrm>
            <a:off x="3635896" y="5085184"/>
            <a:ext cx="1800200" cy="122413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3635896" y="2276872"/>
            <a:ext cx="1800200" cy="4176464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Нижний колонтитул 1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long04[1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1908720" y="3141091"/>
            <a:ext cx="5400601" cy="792087"/>
          </a:xfrm>
          <a:prstGeom prst="rect">
            <a:avLst/>
          </a:prstGeom>
        </p:spPr>
      </p:pic>
      <p:pic>
        <p:nvPicPr>
          <p:cNvPr id="4" name="Рисунок 3" descr="0_18b6c_3576d467_ori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908844"/>
            <a:ext cx="7020780" cy="5616623"/>
          </a:xfrm>
          <a:prstGeom prst="rect">
            <a:avLst/>
          </a:prstGeom>
        </p:spPr>
      </p:pic>
      <p:pic>
        <p:nvPicPr>
          <p:cNvPr id="5" name="09MoroccanRol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76456" y="6453336"/>
            <a:ext cx="304800" cy="304800"/>
          </a:xfrm>
          <a:prstGeom prst="rect">
            <a:avLst/>
          </a:prstGeom>
        </p:spPr>
      </p:pic>
      <p:pic>
        <p:nvPicPr>
          <p:cNvPr id="8" name="Рисунок 7" descr="long04[1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508103" y="3213101"/>
            <a:ext cx="5400601" cy="792087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24799"/>
            <a:ext cx="8226720" cy="796421"/>
          </a:xfrm>
        </p:spPr>
        <p:txBody>
          <a:bodyPr/>
          <a:lstStyle/>
          <a:p>
            <a:r>
              <a:rPr lang="uk-UA" dirty="0" smtClean="0"/>
              <a:t>Перевіримо домашнє </a:t>
            </a:r>
            <a:r>
              <a:rPr lang="uk-UA" dirty="0" smtClean="0"/>
              <a:t>завдання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94" y="1604384"/>
            <a:ext cx="7351561" cy="4524955"/>
          </a:xfrm>
        </p:spPr>
        <p:txBody>
          <a:bodyPr/>
          <a:lstStyle/>
          <a:p>
            <a:endParaRPr lang="uk-UA" dirty="0" smtClean="0"/>
          </a:p>
          <a:p>
            <a:r>
              <a:rPr lang="uk-UA" dirty="0" smtClean="0"/>
              <a:t>Відкриємо сторінку 29.</a:t>
            </a:r>
            <a:endParaRPr lang="uk-UA" dirty="0"/>
          </a:p>
        </p:txBody>
      </p:sp>
      <p:pic>
        <p:nvPicPr>
          <p:cNvPr id="1026" name="Picture 2" descr="http://www.micromut.fr/bureautique/images/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780928"/>
            <a:ext cx="5450607" cy="1371972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6689653" cy="1200329"/>
          </a:xfrm>
          <a:prstGeom prst="rect">
            <a:avLst/>
          </a:prstGeom>
          <a:noFill/>
        </p:spPr>
        <p:txBody>
          <a:bodyPr wrap="none" lIns="91410" tIns="45706" rIns="91410" bIns="45706">
            <a:spAutoFit/>
          </a:bodyPr>
          <a:lstStyle/>
          <a:p>
            <a:pPr algn="ctr" defTabSz="914116"/>
            <a:r>
              <a:rPr lang="ru-RU" sz="72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БЕРЕЖІТЬ ЗІР!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618" y="6488669"/>
            <a:ext cx="3886385" cy="3693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10" tIns="45706" rIns="91410" bIns="45706" rtlCol="0">
            <a:spAutoFit/>
          </a:bodyPr>
          <a:lstStyle/>
          <a:p>
            <a:pPr defTabSz="914116"/>
            <a:r>
              <a:rPr lang="uk-UA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</a:rPr>
              <a:t>Оформлення – ресурси Інтернету</a:t>
            </a:r>
            <a:endParaRPr lang="ru-RU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Іванова-Голан С.О.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Робота за комп’ютером </a:t>
            </a:r>
            <a:endParaRPr lang="uk-UA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9450" t="17719" r="21448" b="23141"/>
          <a:stretch>
            <a:fillRect/>
          </a:stretch>
        </p:blipFill>
        <p:spPr bwMode="auto">
          <a:xfrm>
            <a:off x="1691680" y="1268760"/>
            <a:ext cx="652067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7" y="228600"/>
            <a:ext cx="86391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 bwMode="auto">
          <a:xfrm>
            <a:off x="3131841" y="2060848"/>
            <a:ext cx="3744416" cy="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Прямая со стрелкой 7"/>
          <p:cNvCxnSpPr/>
          <p:nvPr/>
        </p:nvCxnSpPr>
        <p:spPr bwMode="auto">
          <a:xfrm>
            <a:off x="2123728" y="4077072"/>
            <a:ext cx="4752528" cy="792088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Прямая со стрелкой 9"/>
          <p:cNvCxnSpPr/>
          <p:nvPr/>
        </p:nvCxnSpPr>
        <p:spPr bwMode="auto">
          <a:xfrm flipV="1">
            <a:off x="2123728" y="2204864"/>
            <a:ext cx="4680520" cy="1872208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3563888" y="5373216"/>
            <a:ext cx="3312368" cy="86409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Нижний колонтитул 1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конечная звезда 3"/>
          <p:cNvSpPr/>
          <p:nvPr/>
        </p:nvSpPr>
        <p:spPr bwMode="auto">
          <a:xfrm rot="615972">
            <a:off x="2013679" y="770158"/>
            <a:ext cx="6951085" cy="4997054"/>
          </a:xfrm>
          <a:prstGeom prst="star5">
            <a:avLst/>
          </a:prstGeom>
          <a:solidFill>
            <a:srgbClr val="00B8FF"/>
          </a:solidFill>
          <a:ln w="762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Закінчити в зошиті урок 13</a:t>
            </a:r>
            <a:endParaRPr kumimoji="0" lang="uk-UA" sz="2400" b="1" i="1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412776"/>
            <a:ext cx="6552728" cy="1143480"/>
          </a:xfrm>
        </p:spPr>
        <p:txBody>
          <a:bodyPr/>
          <a:lstStyle/>
          <a:p>
            <a:r>
              <a:rPr lang="uk-UA" sz="4800" dirty="0" smtClean="0">
                <a:solidFill>
                  <a:srgbClr val="FF0000"/>
                </a:solidFill>
              </a:rPr>
              <a:t>Домашнє завдання</a:t>
            </a:r>
            <a:endParaRPr lang="uk-UA" sz="4800" dirty="0">
              <a:solidFill>
                <a:srgbClr val="FF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6" y="548680"/>
            <a:ext cx="87058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 bwMode="auto">
          <a:xfrm>
            <a:off x="4355976" y="2708920"/>
            <a:ext cx="2736304" cy="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Прямая со стрелкой 8"/>
          <p:cNvCxnSpPr/>
          <p:nvPr/>
        </p:nvCxnSpPr>
        <p:spPr bwMode="auto">
          <a:xfrm>
            <a:off x="4283968" y="4077075"/>
            <a:ext cx="3384376" cy="158417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Прямая со стрелкой 9"/>
          <p:cNvCxnSpPr/>
          <p:nvPr/>
        </p:nvCxnSpPr>
        <p:spPr bwMode="auto">
          <a:xfrm flipV="1">
            <a:off x="4355976" y="2708921"/>
            <a:ext cx="2808312" cy="288032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Нижний колонтитул 1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751"/>
            <a:ext cx="866775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5445224"/>
            <a:ext cx="504056" cy="369332"/>
          </a:xfrm>
          <a:prstGeom prst="rect">
            <a:avLst/>
          </a:prstGeom>
          <a:noFill/>
        </p:spPr>
        <p:txBody>
          <a:bodyPr wrap="square" lIns="90900" tIns="45453" rIns="90900" bIns="45453" rtlCol="0">
            <a:spAutoFit/>
          </a:bodyPr>
          <a:lstStyle/>
          <a:p>
            <a:r>
              <a:rPr lang="uk-UA" dirty="0" smtClean="0"/>
              <a:t>1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3501008"/>
            <a:ext cx="576064" cy="369332"/>
          </a:xfrm>
          <a:prstGeom prst="rect">
            <a:avLst/>
          </a:prstGeom>
          <a:noFill/>
        </p:spPr>
        <p:txBody>
          <a:bodyPr wrap="square" lIns="90900" tIns="45453" rIns="90900" bIns="45453" rtlCol="0">
            <a:spAutoFit/>
          </a:bodyPr>
          <a:lstStyle/>
          <a:p>
            <a:r>
              <a:rPr lang="uk-UA" dirty="0" smtClean="0"/>
              <a:t>2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4077072"/>
            <a:ext cx="576064" cy="369332"/>
          </a:xfrm>
          <a:prstGeom prst="rect">
            <a:avLst/>
          </a:prstGeom>
          <a:noFill/>
        </p:spPr>
        <p:txBody>
          <a:bodyPr wrap="square" lIns="90900" tIns="45453" rIns="90900" bIns="45453" rtlCol="0">
            <a:spAutoFit/>
          </a:bodyPr>
          <a:lstStyle/>
          <a:p>
            <a:r>
              <a:rPr lang="uk-UA" dirty="0" smtClean="0"/>
              <a:t>3</a:t>
            </a:r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7740352" y="4005064"/>
            <a:ext cx="648072" cy="369332"/>
          </a:xfrm>
          <a:prstGeom prst="rect">
            <a:avLst/>
          </a:prstGeom>
          <a:noFill/>
        </p:spPr>
        <p:txBody>
          <a:bodyPr wrap="square" lIns="90900" tIns="45453" rIns="90900" bIns="45453" rtlCol="0">
            <a:spAutoFit/>
          </a:bodyPr>
          <a:lstStyle/>
          <a:p>
            <a:r>
              <a:rPr lang="uk-UA" dirty="0" smtClean="0"/>
              <a:t>1</a:t>
            </a:r>
            <a:endParaRPr lang="uk-UA" dirty="0"/>
          </a:p>
        </p:txBody>
      </p:sp>
      <p:sp>
        <p:nvSpPr>
          <p:cNvPr id="16" name="TextBox 15"/>
          <p:cNvSpPr txBox="1"/>
          <p:nvPr/>
        </p:nvSpPr>
        <p:spPr>
          <a:xfrm>
            <a:off x="7740357" y="2708920"/>
            <a:ext cx="432048" cy="369332"/>
          </a:xfrm>
          <a:prstGeom prst="rect">
            <a:avLst/>
          </a:prstGeom>
          <a:noFill/>
        </p:spPr>
        <p:txBody>
          <a:bodyPr wrap="square" lIns="90900" tIns="45453" rIns="90900" bIns="45453" rtlCol="0">
            <a:spAutoFit/>
          </a:bodyPr>
          <a:lstStyle/>
          <a:p>
            <a:r>
              <a:rPr lang="uk-UA" dirty="0" smtClean="0"/>
              <a:t>2</a:t>
            </a:r>
            <a:endParaRPr lang="uk-UA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1"/>
            <a:ext cx="86677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7"/>
            <a:ext cx="7773120" cy="1470394"/>
          </a:xfrm>
        </p:spPr>
        <p:txBody>
          <a:bodyPr/>
          <a:lstStyle/>
          <a:p>
            <a:r>
              <a:rPr lang="uk-UA" dirty="0" smtClean="0"/>
              <a:t>Інструменти графічного редактор </a:t>
            </a:r>
            <a:r>
              <a:rPr lang="en-US" dirty="0" smtClean="0"/>
              <a:t>OOo4KIDS DRAW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2564905"/>
            <a:ext cx="6400800" cy="1752664"/>
          </a:xfrm>
        </p:spPr>
        <p:txBody>
          <a:bodyPr/>
          <a:lstStyle/>
          <a:p>
            <a:r>
              <a:rPr lang="uk-UA" dirty="0" smtClean="0"/>
              <a:t>Урок 13 </a:t>
            </a:r>
            <a:endParaRPr lang="uk-UA" dirty="0"/>
          </a:p>
        </p:txBody>
      </p:sp>
      <p:pic>
        <p:nvPicPr>
          <p:cNvPr id="5" name="Picture 2" descr="http://www.micromut.fr/bureautique/images/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7" y="2492896"/>
            <a:ext cx="5450607" cy="1371972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31" y="1124744"/>
            <a:ext cx="756614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micromut.fr/bureautique/images/07.png"/>
          <p:cNvPicPr>
            <a:picLocks noChangeAspect="1" noChangeArrowheads="1"/>
          </p:cNvPicPr>
          <p:nvPr/>
        </p:nvPicPr>
        <p:blipFill>
          <a:blip r:embed="rId3" cstate="print"/>
          <a:srcRect l="3963" r="41872"/>
          <a:stretch>
            <a:fillRect/>
          </a:stretch>
        </p:blipFill>
        <p:spPr bwMode="auto">
          <a:xfrm>
            <a:off x="5364088" y="4509122"/>
            <a:ext cx="2952328" cy="1371972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30"/>
            <a:ext cx="8226720" cy="1584176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Запустіть п</a:t>
            </a:r>
            <a:r>
              <a:rPr lang="uk-UA" dirty="0" smtClean="0">
                <a:solidFill>
                  <a:srgbClr val="FF0000"/>
                </a:solidFill>
              </a:rPr>
              <a:t>р</a:t>
            </a:r>
            <a:r>
              <a:rPr lang="uk-UA" dirty="0" smtClean="0">
                <a:solidFill>
                  <a:srgbClr val="FF0000"/>
                </a:solidFill>
              </a:rPr>
              <a:t>ограму </a:t>
            </a:r>
            <a:r>
              <a:rPr lang="en-US" dirty="0" smtClean="0">
                <a:solidFill>
                  <a:srgbClr val="FF0000"/>
                </a:solidFill>
              </a:rPr>
              <a:t>OOo4 kids Draw</a:t>
            </a:r>
            <a:r>
              <a:rPr lang="uk-UA" dirty="0" smtClean="0">
                <a:solidFill>
                  <a:srgbClr val="FF0000"/>
                </a:solidFill>
              </a:rPr>
              <a:t>. </a:t>
            </a:r>
            <a:r>
              <a:rPr lang="uk-UA" dirty="0" smtClean="0"/>
              <a:t>Тепер розглянемо разом інструменти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6481" y="2636912"/>
            <a:ext cx="8226720" cy="349237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08975"/>
            <a:ext cx="74009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uk-UA" smtClean="0"/>
              <a:t>Іванова-Голан С.О.</a:t>
            </a: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2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ня за замовчування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Тема32</Template>
  <TotalTime>149</TotalTime>
  <Words>145</Words>
  <Application>Microsoft Office PowerPoint</Application>
  <PresentationFormat>Экран (4:3)</PresentationFormat>
  <Paragraphs>51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Тема32</vt:lpstr>
      <vt:lpstr>Тема Office</vt:lpstr>
      <vt:lpstr>1_Тема Office</vt:lpstr>
      <vt:lpstr>2_Тема Office</vt:lpstr>
      <vt:lpstr>3_Тема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Інструменти графічного редактор OOo4KIDS DRAW</vt:lpstr>
      <vt:lpstr>Перевіримо домашнє завдання</vt:lpstr>
      <vt:lpstr>Слайд 3</vt:lpstr>
      <vt:lpstr>Слайд 4</vt:lpstr>
      <vt:lpstr>Слайд 5</vt:lpstr>
      <vt:lpstr>Слайд 6</vt:lpstr>
      <vt:lpstr>Інструменти графічного редактор OOo4KIDS DRAW</vt:lpstr>
      <vt:lpstr>Слайд 8</vt:lpstr>
      <vt:lpstr>Запустіть програму OOo4 kids Draw. Тепер розглянемо разом інструменти</vt:lpstr>
      <vt:lpstr>Слайд 10</vt:lpstr>
      <vt:lpstr>Слайд 11</vt:lpstr>
      <vt:lpstr>Слайд 12</vt:lpstr>
      <vt:lpstr>Слайд 13</vt:lpstr>
      <vt:lpstr>Слайд 14</vt:lpstr>
      <vt:lpstr>Слайд 15</vt:lpstr>
      <vt:lpstr>Відкриваємо зошит  на сторінці 32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Робота за комп’ютером </vt:lpstr>
      <vt:lpstr>Домашнє завдання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16</cp:revision>
  <dcterms:created xsi:type="dcterms:W3CDTF">2015-12-02T18:41:31Z</dcterms:created>
  <dcterms:modified xsi:type="dcterms:W3CDTF">2015-12-02T21:11:04Z</dcterms:modified>
</cp:coreProperties>
</file>